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84" r:id="rId5"/>
    <p:sldMasterId id="2147483704" r:id="rId6"/>
    <p:sldMasterId id="2147483716" r:id="rId7"/>
    <p:sldMasterId id="2147483728" r:id="rId8"/>
  </p:sldMasterIdLst>
  <p:notesMasterIdLst>
    <p:notesMasterId r:id="rId21"/>
  </p:notesMasterIdLst>
  <p:sldIdLst>
    <p:sldId id="256" r:id="rId9"/>
    <p:sldId id="258" r:id="rId10"/>
    <p:sldId id="259" r:id="rId11"/>
    <p:sldId id="418" r:id="rId12"/>
    <p:sldId id="419" r:id="rId13"/>
    <p:sldId id="410" r:id="rId14"/>
    <p:sldId id="412" r:id="rId15"/>
    <p:sldId id="413" r:id="rId16"/>
    <p:sldId id="414" r:id="rId17"/>
    <p:sldId id="415" r:id="rId18"/>
    <p:sldId id="416" r:id="rId19"/>
    <p:sldId id="41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2B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E83A46-53B3-4A2C-8433-B5BA7161CA2F}" v="29" dt="2022-08-28T19:50:01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36" d="100"/>
          <a:sy n="36" d="100"/>
        </p:scale>
        <p:origin x="9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tner April" userId="d67c5376-c27e-4a2b-86ce-62246403da09" providerId="ADAL" clId="{93E83A46-53B3-4A2C-8433-B5BA7161CA2F}"/>
    <pc:docChg chg="undo custSel addSld modSld sldOrd">
      <pc:chgData name="Maitner April" userId="d67c5376-c27e-4a2b-86ce-62246403da09" providerId="ADAL" clId="{93E83A46-53B3-4A2C-8433-B5BA7161CA2F}" dt="2022-08-28T19:49:19.040" v="435" actId="22"/>
      <pc:docMkLst>
        <pc:docMk/>
      </pc:docMkLst>
      <pc:sldChg chg="addSp delSp modSp">
        <pc:chgData name="Maitner April" userId="d67c5376-c27e-4a2b-86ce-62246403da09" providerId="ADAL" clId="{93E83A46-53B3-4A2C-8433-B5BA7161CA2F}" dt="2022-08-28T19:42:10.859" v="32"/>
        <pc:sldMkLst>
          <pc:docMk/>
          <pc:sldMk cId="3969883562" sldId="257"/>
        </pc:sldMkLst>
        <pc:spChg chg="mod">
          <ac:chgData name="Maitner April" userId="d67c5376-c27e-4a2b-86ce-62246403da09" providerId="ADAL" clId="{93E83A46-53B3-4A2C-8433-B5BA7161CA2F}" dt="2022-08-28T19:27:19.600" v="23" actId="20577"/>
          <ac:spMkLst>
            <pc:docMk/>
            <pc:sldMk cId="3969883562" sldId="257"/>
            <ac:spMk id="7" creationId="{088AE179-65B1-8BCE-4FEA-905C9007867E}"/>
          </ac:spMkLst>
        </pc:spChg>
        <pc:spChg chg="add del mod">
          <ac:chgData name="Maitner April" userId="d67c5376-c27e-4a2b-86ce-62246403da09" providerId="ADAL" clId="{93E83A46-53B3-4A2C-8433-B5BA7161CA2F}" dt="2022-08-28T19:42:10.859" v="32"/>
          <ac:spMkLst>
            <pc:docMk/>
            <pc:sldMk cId="3969883562" sldId="257"/>
            <ac:spMk id="14" creationId="{22C54FFE-2E36-4BAA-013E-546F3A222C4A}"/>
          </ac:spMkLst>
        </pc:spChg>
      </pc:sldChg>
      <pc:sldChg chg="addSp delSp mod">
        <pc:chgData name="Maitner April" userId="d67c5376-c27e-4a2b-86ce-62246403da09" providerId="ADAL" clId="{93E83A46-53B3-4A2C-8433-B5BA7161CA2F}" dt="2022-08-28T19:49:19.040" v="435" actId="22"/>
        <pc:sldMkLst>
          <pc:docMk/>
          <pc:sldMk cId="1317092257" sldId="259"/>
        </pc:sldMkLst>
        <pc:picChg chg="add del">
          <ac:chgData name="Maitner April" userId="d67c5376-c27e-4a2b-86ce-62246403da09" providerId="ADAL" clId="{93E83A46-53B3-4A2C-8433-B5BA7161CA2F}" dt="2022-08-28T19:49:19.040" v="435" actId="22"/>
          <ac:picMkLst>
            <pc:docMk/>
            <pc:sldMk cId="1317092257" sldId="259"/>
            <ac:picMk id="6" creationId="{4C9D8D58-2667-6483-3042-2FD922C39E5D}"/>
          </ac:picMkLst>
        </pc:picChg>
      </pc:sldChg>
      <pc:sldChg chg="addSp modSp new mod ord">
        <pc:chgData name="Maitner April" userId="d67c5376-c27e-4a2b-86ce-62246403da09" providerId="ADAL" clId="{93E83A46-53B3-4A2C-8433-B5BA7161CA2F}" dt="2022-08-28T19:44:20.961" v="433" actId="1076"/>
        <pc:sldMkLst>
          <pc:docMk/>
          <pc:sldMk cId="1072972923" sldId="417"/>
        </pc:sldMkLst>
        <pc:spChg chg="add mod">
          <ac:chgData name="Maitner April" userId="d67c5376-c27e-4a2b-86ce-62246403da09" providerId="ADAL" clId="{93E83A46-53B3-4A2C-8433-B5BA7161CA2F}" dt="2022-08-28T19:44:20.961" v="433" actId="1076"/>
          <ac:spMkLst>
            <pc:docMk/>
            <pc:sldMk cId="1072972923" sldId="417"/>
            <ac:spMk id="4" creationId="{C98281F2-F998-00AF-C00E-DD7E6D514E3F}"/>
          </ac:spMkLst>
        </pc:spChg>
        <pc:picChg chg="add mod">
          <ac:chgData name="Maitner April" userId="d67c5376-c27e-4a2b-86ce-62246403da09" providerId="ADAL" clId="{93E83A46-53B3-4A2C-8433-B5BA7161CA2F}" dt="2022-08-28T19:41:49.264" v="30" actId="1076"/>
          <ac:picMkLst>
            <pc:docMk/>
            <pc:sldMk cId="1072972923" sldId="417"/>
            <ac:picMk id="3" creationId="{50264F6A-2800-4C2F-B661-EA6CFBEAF4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61507-18E2-40E7-83B6-C5454FA0E4DF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57CB3-EE8A-4EAC-B117-A14C809DF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28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slide from here on out will describe clubs or groups on campus. Contact for girlfriends is Mrs. Edwards Pod 7 or Ms. Gomez C7.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57CB3-EE8A-4EAC-B117-A14C809DFA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2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57CB3-EE8A-4EAC-B117-A14C809DFA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9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6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2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14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D177CC8-001B-43AD-8769-8F49681EBE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273115" cy="6858000"/>
          </a:xfrm>
          <a:custGeom>
            <a:avLst/>
            <a:gdLst>
              <a:gd name="connsiteX0" fmla="*/ 3348090 w 11273115"/>
              <a:gd name="connsiteY0" fmla="*/ 0 h 6858000"/>
              <a:gd name="connsiteX1" fmla="*/ 3350669 w 11273115"/>
              <a:gd name="connsiteY1" fmla="*/ 66 h 6858000"/>
              <a:gd name="connsiteX2" fmla="*/ 3350669 w 11273115"/>
              <a:gd name="connsiteY2" fmla="*/ 0 h 6858000"/>
              <a:gd name="connsiteX3" fmla="*/ 11272195 w 11273115"/>
              <a:gd name="connsiteY3" fmla="*/ 0 h 6858000"/>
              <a:gd name="connsiteX4" fmla="*/ 11272195 w 11273115"/>
              <a:gd name="connsiteY4" fmla="*/ 2961216 h 6858000"/>
              <a:gd name="connsiteX5" fmla="*/ 11271695 w 11273115"/>
              <a:gd name="connsiteY5" fmla="*/ 2961216 h 6858000"/>
              <a:gd name="connsiteX6" fmla="*/ 11273115 w 11273115"/>
              <a:gd name="connsiteY6" fmla="*/ 3017366 h 6858000"/>
              <a:gd name="connsiteX7" fmla="*/ 7818094 w 11273115"/>
              <a:gd name="connsiteY7" fmla="*/ 6846005 h 6858000"/>
              <a:gd name="connsiteX8" fmla="*/ 7660345 w 11273115"/>
              <a:gd name="connsiteY8" fmla="*/ 6858000 h 6858000"/>
              <a:gd name="connsiteX9" fmla="*/ 0 w 11273115"/>
              <a:gd name="connsiteY9" fmla="*/ 6858000 h 6858000"/>
              <a:gd name="connsiteX10" fmla="*/ 0 w 11273115"/>
              <a:gd name="connsiteY10" fmla="*/ 3105006 h 6858000"/>
              <a:gd name="connsiteX11" fmla="*/ 1984 w 11273115"/>
              <a:gd name="connsiteY11" fmla="*/ 3078405 h 6858000"/>
              <a:gd name="connsiteX12" fmla="*/ 3348090 w 11273115"/>
              <a:gd name="connsiteY1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3115" h="6858000">
                <a:moveTo>
                  <a:pt x="3348090" y="0"/>
                </a:moveTo>
                <a:lnTo>
                  <a:pt x="3350669" y="66"/>
                </a:lnTo>
                <a:lnTo>
                  <a:pt x="3350669" y="0"/>
                </a:lnTo>
                <a:lnTo>
                  <a:pt x="11272195" y="0"/>
                </a:lnTo>
                <a:lnTo>
                  <a:pt x="11272195" y="2961216"/>
                </a:lnTo>
                <a:lnTo>
                  <a:pt x="11271695" y="2961216"/>
                </a:lnTo>
                <a:lnTo>
                  <a:pt x="11273115" y="3017366"/>
                </a:lnTo>
                <a:cubicBezTo>
                  <a:pt x="11273115" y="5009996"/>
                  <a:pt x="9758729" y="6648923"/>
                  <a:pt x="7818094" y="6846005"/>
                </a:cubicBezTo>
                <a:lnTo>
                  <a:pt x="7660345" y="6858000"/>
                </a:lnTo>
                <a:lnTo>
                  <a:pt x="0" y="6858000"/>
                </a:lnTo>
                <a:lnTo>
                  <a:pt x="0" y="3105006"/>
                </a:lnTo>
                <a:lnTo>
                  <a:pt x="1984" y="3078405"/>
                </a:lnTo>
                <a:cubicBezTo>
                  <a:pt x="174228" y="1349311"/>
                  <a:pt x="1606596" y="0"/>
                  <a:pt x="3348090" y="0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D724945-48CE-43AA-A2D7-D18FC7CB7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0" y="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F4C4F21-0086-44BC-AE2C-731756B16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  <a:custGeom>
            <a:avLst/>
            <a:gdLst>
              <a:gd name="connsiteX0" fmla="*/ 326075 w 8600365"/>
              <a:gd name="connsiteY0" fmla="*/ 0 h 1224926"/>
              <a:gd name="connsiteX1" fmla="*/ 827429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87289"/>
              <a:gd name="connsiteY0" fmla="*/ 0 h 1224926"/>
              <a:gd name="connsiteX1" fmla="*/ 8609570 w 8687289"/>
              <a:gd name="connsiteY1" fmla="*/ 0 h 1224926"/>
              <a:gd name="connsiteX2" fmla="*/ 8600365 w 8687289"/>
              <a:gd name="connsiteY2" fmla="*/ 326075 h 1224926"/>
              <a:gd name="connsiteX3" fmla="*/ 8600365 w 8687289"/>
              <a:gd name="connsiteY3" fmla="*/ 1224926 h 1224926"/>
              <a:gd name="connsiteX4" fmla="*/ 8600365 w 8687289"/>
              <a:gd name="connsiteY4" fmla="*/ 1224926 h 1224926"/>
              <a:gd name="connsiteX5" fmla="*/ 0 w 8687289"/>
              <a:gd name="connsiteY5" fmla="*/ 1224926 h 1224926"/>
              <a:gd name="connsiteX6" fmla="*/ 0 w 8687289"/>
              <a:gd name="connsiteY6" fmla="*/ 1224926 h 1224926"/>
              <a:gd name="connsiteX7" fmla="*/ 0 w 8687289"/>
              <a:gd name="connsiteY7" fmla="*/ 326075 h 1224926"/>
              <a:gd name="connsiteX8" fmla="*/ 326075 w 8687289"/>
              <a:gd name="connsiteY8" fmla="*/ 0 h 1224926"/>
              <a:gd name="connsiteX0" fmla="*/ 326075 w 8635417"/>
              <a:gd name="connsiteY0" fmla="*/ 0 h 1224926"/>
              <a:gd name="connsiteX1" fmla="*/ 8533370 w 8635417"/>
              <a:gd name="connsiteY1" fmla="*/ 0 h 1224926"/>
              <a:gd name="connsiteX2" fmla="*/ 8600365 w 8635417"/>
              <a:gd name="connsiteY2" fmla="*/ 326075 h 1224926"/>
              <a:gd name="connsiteX3" fmla="*/ 8600365 w 8635417"/>
              <a:gd name="connsiteY3" fmla="*/ 1224926 h 1224926"/>
              <a:gd name="connsiteX4" fmla="*/ 8600365 w 8635417"/>
              <a:gd name="connsiteY4" fmla="*/ 1224926 h 1224926"/>
              <a:gd name="connsiteX5" fmla="*/ 0 w 8635417"/>
              <a:gd name="connsiteY5" fmla="*/ 1224926 h 1224926"/>
              <a:gd name="connsiteX6" fmla="*/ 0 w 8635417"/>
              <a:gd name="connsiteY6" fmla="*/ 1224926 h 1224926"/>
              <a:gd name="connsiteX7" fmla="*/ 0 w 8635417"/>
              <a:gd name="connsiteY7" fmla="*/ 326075 h 1224926"/>
              <a:gd name="connsiteX8" fmla="*/ 326075 w 8635417"/>
              <a:gd name="connsiteY8" fmla="*/ 0 h 1224926"/>
              <a:gd name="connsiteX0" fmla="*/ 326075 w 8626903"/>
              <a:gd name="connsiteY0" fmla="*/ 0 h 1224926"/>
              <a:gd name="connsiteX1" fmla="*/ 8518130 w 8626903"/>
              <a:gd name="connsiteY1" fmla="*/ 0 h 1224926"/>
              <a:gd name="connsiteX2" fmla="*/ 8600365 w 8626903"/>
              <a:gd name="connsiteY2" fmla="*/ 326075 h 1224926"/>
              <a:gd name="connsiteX3" fmla="*/ 8600365 w 8626903"/>
              <a:gd name="connsiteY3" fmla="*/ 1224926 h 1224926"/>
              <a:gd name="connsiteX4" fmla="*/ 8600365 w 8626903"/>
              <a:gd name="connsiteY4" fmla="*/ 1224926 h 1224926"/>
              <a:gd name="connsiteX5" fmla="*/ 0 w 8626903"/>
              <a:gd name="connsiteY5" fmla="*/ 1224926 h 1224926"/>
              <a:gd name="connsiteX6" fmla="*/ 0 w 8626903"/>
              <a:gd name="connsiteY6" fmla="*/ 1224926 h 1224926"/>
              <a:gd name="connsiteX7" fmla="*/ 0 w 8626903"/>
              <a:gd name="connsiteY7" fmla="*/ 326075 h 1224926"/>
              <a:gd name="connsiteX8" fmla="*/ 326075 w 8626903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32607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00365"/>
              <a:gd name="connsiteY0" fmla="*/ 0 h 1224926"/>
              <a:gd name="connsiteX1" fmla="*/ 8518130 w 8600365"/>
              <a:gd name="connsiteY1" fmla="*/ 0 h 1224926"/>
              <a:gd name="connsiteX2" fmla="*/ 8600365 w 8600365"/>
              <a:gd name="connsiteY2" fmla="*/ 764225 h 1224926"/>
              <a:gd name="connsiteX3" fmla="*/ 8600365 w 8600365"/>
              <a:gd name="connsiteY3" fmla="*/ 1224926 h 1224926"/>
              <a:gd name="connsiteX4" fmla="*/ 8600365 w 8600365"/>
              <a:gd name="connsiteY4" fmla="*/ 1224926 h 1224926"/>
              <a:gd name="connsiteX5" fmla="*/ 0 w 8600365"/>
              <a:gd name="connsiteY5" fmla="*/ 1224926 h 1224926"/>
              <a:gd name="connsiteX6" fmla="*/ 0 w 8600365"/>
              <a:gd name="connsiteY6" fmla="*/ 1224926 h 1224926"/>
              <a:gd name="connsiteX7" fmla="*/ 0 w 8600365"/>
              <a:gd name="connsiteY7" fmla="*/ 326075 h 1224926"/>
              <a:gd name="connsiteX8" fmla="*/ 326075 w 8600365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11111"/>
              <a:gd name="connsiteY0" fmla="*/ 0 h 1224926"/>
              <a:gd name="connsiteX1" fmla="*/ 8603855 w 8611111"/>
              <a:gd name="connsiteY1" fmla="*/ 0 h 1224926"/>
              <a:gd name="connsiteX2" fmla="*/ 8600365 w 8611111"/>
              <a:gd name="connsiteY2" fmla="*/ 764225 h 1224926"/>
              <a:gd name="connsiteX3" fmla="*/ 8600365 w 8611111"/>
              <a:gd name="connsiteY3" fmla="*/ 1224926 h 1224926"/>
              <a:gd name="connsiteX4" fmla="*/ 8600365 w 8611111"/>
              <a:gd name="connsiteY4" fmla="*/ 1224926 h 1224926"/>
              <a:gd name="connsiteX5" fmla="*/ 0 w 8611111"/>
              <a:gd name="connsiteY5" fmla="*/ 1224926 h 1224926"/>
              <a:gd name="connsiteX6" fmla="*/ 0 w 8611111"/>
              <a:gd name="connsiteY6" fmla="*/ 1224926 h 1224926"/>
              <a:gd name="connsiteX7" fmla="*/ 0 w 8611111"/>
              <a:gd name="connsiteY7" fmla="*/ 326075 h 1224926"/>
              <a:gd name="connsiteX8" fmla="*/ 326075 w 8611111"/>
              <a:gd name="connsiteY8" fmla="*/ 0 h 1224926"/>
              <a:gd name="connsiteX0" fmla="*/ 326075 w 8606958"/>
              <a:gd name="connsiteY0" fmla="*/ 0 h 1224926"/>
              <a:gd name="connsiteX1" fmla="*/ 8603855 w 8606958"/>
              <a:gd name="connsiteY1" fmla="*/ 0 h 1224926"/>
              <a:gd name="connsiteX2" fmla="*/ 8600365 w 8606958"/>
              <a:gd name="connsiteY2" fmla="*/ 764225 h 1224926"/>
              <a:gd name="connsiteX3" fmla="*/ 8600365 w 8606958"/>
              <a:gd name="connsiteY3" fmla="*/ 1224926 h 1224926"/>
              <a:gd name="connsiteX4" fmla="*/ 8600365 w 8606958"/>
              <a:gd name="connsiteY4" fmla="*/ 1224926 h 1224926"/>
              <a:gd name="connsiteX5" fmla="*/ 0 w 8606958"/>
              <a:gd name="connsiteY5" fmla="*/ 1224926 h 1224926"/>
              <a:gd name="connsiteX6" fmla="*/ 0 w 8606958"/>
              <a:gd name="connsiteY6" fmla="*/ 1224926 h 1224926"/>
              <a:gd name="connsiteX7" fmla="*/ 0 w 8606958"/>
              <a:gd name="connsiteY7" fmla="*/ 326075 h 1224926"/>
              <a:gd name="connsiteX8" fmla="*/ 326075 w 8606958"/>
              <a:gd name="connsiteY8" fmla="*/ 0 h 1224926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0 w 8606958"/>
              <a:gd name="connsiteY7" fmla="*/ 338448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0 w 8606958"/>
              <a:gd name="connsiteY6" fmla="*/ 1237299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585122 w 8606958"/>
              <a:gd name="connsiteY6" fmla="*/ 909415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932911 w 8817050"/>
              <a:gd name="connsiteY0" fmla="*/ 0 h 1237299"/>
              <a:gd name="connsiteX1" fmla="*/ 8813947 w 8817050"/>
              <a:gd name="connsiteY1" fmla="*/ 12373 h 1237299"/>
              <a:gd name="connsiteX2" fmla="*/ 8810457 w 8817050"/>
              <a:gd name="connsiteY2" fmla="*/ 776598 h 1237299"/>
              <a:gd name="connsiteX3" fmla="*/ 8810457 w 8817050"/>
              <a:gd name="connsiteY3" fmla="*/ 1237299 h 1237299"/>
              <a:gd name="connsiteX4" fmla="*/ 8810457 w 8817050"/>
              <a:gd name="connsiteY4" fmla="*/ 1237299 h 1237299"/>
              <a:gd name="connsiteX5" fmla="*/ 210092 w 8817050"/>
              <a:gd name="connsiteY5" fmla="*/ 1237299 h 1237299"/>
              <a:gd name="connsiteX6" fmla="*/ 313904 w 8817050"/>
              <a:gd name="connsiteY6" fmla="*/ 810431 h 1237299"/>
              <a:gd name="connsiteX7" fmla="*/ 615903 w 8817050"/>
              <a:gd name="connsiteY7" fmla="*/ 480737 h 1237299"/>
              <a:gd name="connsiteX8" fmla="*/ 1932911 w 8817050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405811 w 8606958"/>
              <a:gd name="connsiteY7" fmla="*/ 480737 h 1237299"/>
              <a:gd name="connsiteX8" fmla="*/ 1722819 w 8606958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414334 w 8615481"/>
              <a:gd name="connsiteY7" fmla="*/ 4807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31342 w 8615481"/>
              <a:gd name="connsiteY0" fmla="*/ 0 h 1237299"/>
              <a:gd name="connsiteX1" fmla="*/ 8612378 w 8615481"/>
              <a:gd name="connsiteY1" fmla="*/ 12373 h 1237299"/>
              <a:gd name="connsiteX2" fmla="*/ 8608888 w 8615481"/>
              <a:gd name="connsiteY2" fmla="*/ 776598 h 1237299"/>
              <a:gd name="connsiteX3" fmla="*/ 8608888 w 8615481"/>
              <a:gd name="connsiteY3" fmla="*/ 1237299 h 1237299"/>
              <a:gd name="connsiteX4" fmla="*/ 8608888 w 8615481"/>
              <a:gd name="connsiteY4" fmla="*/ 1237299 h 1237299"/>
              <a:gd name="connsiteX5" fmla="*/ 8523 w 8615481"/>
              <a:gd name="connsiteY5" fmla="*/ 1237299 h 1237299"/>
              <a:gd name="connsiteX6" fmla="*/ 112335 w 8615481"/>
              <a:gd name="connsiteY6" fmla="*/ 810431 h 1237299"/>
              <a:gd name="connsiteX7" fmla="*/ 782395 w 8615481"/>
              <a:gd name="connsiteY7" fmla="*/ 251837 h 1237299"/>
              <a:gd name="connsiteX8" fmla="*/ 1731342 w 8615481"/>
              <a:gd name="connsiteY8" fmla="*/ 0 h 1237299"/>
              <a:gd name="connsiteX0" fmla="*/ 1727632 w 8611771"/>
              <a:gd name="connsiteY0" fmla="*/ 0 h 1237299"/>
              <a:gd name="connsiteX1" fmla="*/ 8608668 w 8611771"/>
              <a:gd name="connsiteY1" fmla="*/ 12373 h 1237299"/>
              <a:gd name="connsiteX2" fmla="*/ 8605178 w 8611771"/>
              <a:gd name="connsiteY2" fmla="*/ 776598 h 1237299"/>
              <a:gd name="connsiteX3" fmla="*/ 8605178 w 8611771"/>
              <a:gd name="connsiteY3" fmla="*/ 1237299 h 1237299"/>
              <a:gd name="connsiteX4" fmla="*/ 8605178 w 8611771"/>
              <a:gd name="connsiteY4" fmla="*/ 1237299 h 1237299"/>
              <a:gd name="connsiteX5" fmla="*/ 4813 w 8611771"/>
              <a:gd name="connsiteY5" fmla="*/ 1237299 h 1237299"/>
              <a:gd name="connsiteX6" fmla="*/ 108625 w 8611771"/>
              <a:gd name="connsiteY6" fmla="*/ 810431 h 1237299"/>
              <a:gd name="connsiteX7" fmla="*/ 778685 w 8611771"/>
              <a:gd name="connsiteY7" fmla="*/ 251837 h 1237299"/>
              <a:gd name="connsiteX8" fmla="*/ 1727632 w 8611771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103812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6697 w 8610836"/>
              <a:gd name="connsiteY0" fmla="*/ 0 h 1237299"/>
              <a:gd name="connsiteX1" fmla="*/ 8607733 w 8610836"/>
              <a:gd name="connsiteY1" fmla="*/ 12373 h 1237299"/>
              <a:gd name="connsiteX2" fmla="*/ 8604243 w 8610836"/>
              <a:gd name="connsiteY2" fmla="*/ 776598 h 1237299"/>
              <a:gd name="connsiteX3" fmla="*/ 8604243 w 8610836"/>
              <a:gd name="connsiteY3" fmla="*/ 1237299 h 1237299"/>
              <a:gd name="connsiteX4" fmla="*/ 8604243 w 8610836"/>
              <a:gd name="connsiteY4" fmla="*/ 1237299 h 1237299"/>
              <a:gd name="connsiteX5" fmla="*/ 3878 w 8610836"/>
              <a:gd name="connsiteY5" fmla="*/ 1237299 h 1237299"/>
              <a:gd name="connsiteX6" fmla="*/ 88815 w 8610836"/>
              <a:gd name="connsiteY6" fmla="*/ 810431 h 1237299"/>
              <a:gd name="connsiteX7" fmla="*/ 777750 w 8610836"/>
              <a:gd name="connsiteY7" fmla="*/ 251837 h 1237299"/>
              <a:gd name="connsiteX8" fmla="*/ 1726697 w 8610836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73872 w 8606958"/>
              <a:gd name="connsiteY7" fmla="*/ 251837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722819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722819 w 8606958"/>
              <a:gd name="connsiteY8" fmla="*/ 0 h 1237299"/>
              <a:gd name="connsiteX0" fmla="*/ 1637882 w 8606958"/>
              <a:gd name="connsiteY0" fmla="*/ 0 h 1237299"/>
              <a:gd name="connsiteX1" fmla="*/ 8603855 w 8606958"/>
              <a:gd name="connsiteY1" fmla="*/ 12373 h 1237299"/>
              <a:gd name="connsiteX2" fmla="*/ 8600365 w 8606958"/>
              <a:gd name="connsiteY2" fmla="*/ 776598 h 1237299"/>
              <a:gd name="connsiteX3" fmla="*/ 8600365 w 8606958"/>
              <a:gd name="connsiteY3" fmla="*/ 1237299 h 1237299"/>
              <a:gd name="connsiteX4" fmla="*/ 8600365 w 8606958"/>
              <a:gd name="connsiteY4" fmla="*/ 1237299 h 1237299"/>
              <a:gd name="connsiteX5" fmla="*/ 0 w 8606958"/>
              <a:gd name="connsiteY5" fmla="*/ 1237299 h 1237299"/>
              <a:gd name="connsiteX6" fmla="*/ 84937 w 8606958"/>
              <a:gd name="connsiteY6" fmla="*/ 810431 h 1237299"/>
              <a:gd name="connsiteX7" fmla="*/ 745560 w 8606958"/>
              <a:gd name="connsiteY7" fmla="*/ 239464 h 1237299"/>
              <a:gd name="connsiteX8" fmla="*/ 1637882 w 8606958"/>
              <a:gd name="connsiteY8" fmla="*/ 0 h 1237299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745560 w 8606958"/>
              <a:gd name="connsiteY7" fmla="*/ 251837 h 1249672"/>
              <a:gd name="connsiteX8" fmla="*/ 2298504 w 8606958"/>
              <a:gd name="connsiteY8" fmla="*/ 0 h 1249672"/>
              <a:gd name="connsiteX0" fmla="*/ 2298504 w 8606958"/>
              <a:gd name="connsiteY0" fmla="*/ 0 h 1249672"/>
              <a:gd name="connsiteX1" fmla="*/ 8603855 w 8606958"/>
              <a:gd name="connsiteY1" fmla="*/ 24746 h 1249672"/>
              <a:gd name="connsiteX2" fmla="*/ 8600365 w 8606958"/>
              <a:gd name="connsiteY2" fmla="*/ 788971 h 1249672"/>
              <a:gd name="connsiteX3" fmla="*/ 8600365 w 8606958"/>
              <a:gd name="connsiteY3" fmla="*/ 1249672 h 1249672"/>
              <a:gd name="connsiteX4" fmla="*/ 8600365 w 8606958"/>
              <a:gd name="connsiteY4" fmla="*/ 1249672 h 1249672"/>
              <a:gd name="connsiteX5" fmla="*/ 0 w 8606958"/>
              <a:gd name="connsiteY5" fmla="*/ 1249672 h 1249672"/>
              <a:gd name="connsiteX6" fmla="*/ 84937 w 8606958"/>
              <a:gd name="connsiteY6" fmla="*/ 822804 h 1249672"/>
              <a:gd name="connsiteX7" fmla="*/ 2298504 w 8606958"/>
              <a:gd name="connsiteY7" fmla="*/ 0 h 1249672"/>
              <a:gd name="connsiteX0" fmla="*/ 2600441 w 8908895"/>
              <a:gd name="connsiteY0" fmla="*/ 0 h 1249672"/>
              <a:gd name="connsiteX1" fmla="*/ 8905792 w 8908895"/>
              <a:gd name="connsiteY1" fmla="*/ 24746 h 1249672"/>
              <a:gd name="connsiteX2" fmla="*/ 8902302 w 8908895"/>
              <a:gd name="connsiteY2" fmla="*/ 788971 h 1249672"/>
              <a:gd name="connsiteX3" fmla="*/ 8902302 w 8908895"/>
              <a:gd name="connsiteY3" fmla="*/ 1249672 h 1249672"/>
              <a:gd name="connsiteX4" fmla="*/ 8902302 w 8908895"/>
              <a:gd name="connsiteY4" fmla="*/ 1249672 h 1249672"/>
              <a:gd name="connsiteX5" fmla="*/ 301937 w 8908895"/>
              <a:gd name="connsiteY5" fmla="*/ 1249672 h 1249672"/>
              <a:gd name="connsiteX6" fmla="*/ 2600441 w 8908895"/>
              <a:gd name="connsiteY6" fmla="*/ 0 h 1249672"/>
              <a:gd name="connsiteX0" fmla="*/ 2600441 w 8908895"/>
              <a:gd name="connsiteY0" fmla="*/ 0 h 1231113"/>
              <a:gd name="connsiteX1" fmla="*/ 8905792 w 8908895"/>
              <a:gd name="connsiteY1" fmla="*/ 6187 h 1231113"/>
              <a:gd name="connsiteX2" fmla="*/ 8902302 w 8908895"/>
              <a:gd name="connsiteY2" fmla="*/ 770412 h 1231113"/>
              <a:gd name="connsiteX3" fmla="*/ 8902302 w 8908895"/>
              <a:gd name="connsiteY3" fmla="*/ 1231113 h 1231113"/>
              <a:gd name="connsiteX4" fmla="*/ 8902302 w 8908895"/>
              <a:gd name="connsiteY4" fmla="*/ 1231113 h 1231113"/>
              <a:gd name="connsiteX5" fmla="*/ 301937 w 8908895"/>
              <a:gd name="connsiteY5" fmla="*/ 1231113 h 1231113"/>
              <a:gd name="connsiteX6" fmla="*/ 2600441 w 8908895"/>
              <a:gd name="connsiteY6" fmla="*/ 0 h 1231113"/>
              <a:gd name="connsiteX0" fmla="*/ 2716264 w 9024718"/>
              <a:gd name="connsiteY0" fmla="*/ 0 h 1231113"/>
              <a:gd name="connsiteX1" fmla="*/ 9021615 w 9024718"/>
              <a:gd name="connsiteY1" fmla="*/ 6187 h 1231113"/>
              <a:gd name="connsiteX2" fmla="*/ 9018125 w 9024718"/>
              <a:gd name="connsiteY2" fmla="*/ 770412 h 1231113"/>
              <a:gd name="connsiteX3" fmla="*/ 9018125 w 9024718"/>
              <a:gd name="connsiteY3" fmla="*/ 1231113 h 1231113"/>
              <a:gd name="connsiteX4" fmla="*/ 9018125 w 9024718"/>
              <a:gd name="connsiteY4" fmla="*/ 1231113 h 1231113"/>
              <a:gd name="connsiteX5" fmla="*/ 417760 w 9024718"/>
              <a:gd name="connsiteY5" fmla="*/ 1231113 h 1231113"/>
              <a:gd name="connsiteX6" fmla="*/ 2716264 w 9024718"/>
              <a:gd name="connsiteY6" fmla="*/ 0 h 1231113"/>
              <a:gd name="connsiteX0" fmla="*/ 2300894 w 8609348"/>
              <a:gd name="connsiteY0" fmla="*/ 0 h 1231113"/>
              <a:gd name="connsiteX1" fmla="*/ 8606245 w 8609348"/>
              <a:gd name="connsiteY1" fmla="*/ 6187 h 1231113"/>
              <a:gd name="connsiteX2" fmla="*/ 8602755 w 8609348"/>
              <a:gd name="connsiteY2" fmla="*/ 770412 h 1231113"/>
              <a:gd name="connsiteX3" fmla="*/ 8602755 w 8609348"/>
              <a:gd name="connsiteY3" fmla="*/ 1231113 h 1231113"/>
              <a:gd name="connsiteX4" fmla="*/ 8602755 w 8609348"/>
              <a:gd name="connsiteY4" fmla="*/ 1231113 h 1231113"/>
              <a:gd name="connsiteX5" fmla="*/ 2390 w 8609348"/>
              <a:gd name="connsiteY5" fmla="*/ 1231113 h 1231113"/>
              <a:gd name="connsiteX6" fmla="*/ 2300894 w 8609348"/>
              <a:gd name="connsiteY6" fmla="*/ 0 h 1231113"/>
              <a:gd name="connsiteX0" fmla="*/ 2299332 w 8607786"/>
              <a:gd name="connsiteY0" fmla="*/ 0 h 1231113"/>
              <a:gd name="connsiteX1" fmla="*/ 8604683 w 8607786"/>
              <a:gd name="connsiteY1" fmla="*/ 6187 h 1231113"/>
              <a:gd name="connsiteX2" fmla="*/ 8601193 w 8607786"/>
              <a:gd name="connsiteY2" fmla="*/ 770412 h 1231113"/>
              <a:gd name="connsiteX3" fmla="*/ 8601193 w 8607786"/>
              <a:gd name="connsiteY3" fmla="*/ 1231113 h 1231113"/>
              <a:gd name="connsiteX4" fmla="*/ 8601193 w 8607786"/>
              <a:gd name="connsiteY4" fmla="*/ 1231113 h 1231113"/>
              <a:gd name="connsiteX5" fmla="*/ 828 w 8607786"/>
              <a:gd name="connsiteY5" fmla="*/ 1231113 h 1231113"/>
              <a:gd name="connsiteX6" fmla="*/ 2299332 w 8607786"/>
              <a:gd name="connsiteY6" fmla="*/ 0 h 1231113"/>
              <a:gd name="connsiteX0" fmla="*/ 2298564 w 8607018"/>
              <a:gd name="connsiteY0" fmla="*/ 0 h 1231113"/>
              <a:gd name="connsiteX1" fmla="*/ 8603915 w 8607018"/>
              <a:gd name="connsiteY1" fmla="*/ 6187 h 1231113"/>
              <a:gd name="connsiteX2" fmla="*/ 8600425 w 8607018"/>
              <a:gd name="connsiteY2" fmla="*/ 770412 h 1231113"/>
              <a:gd name="connsiteX3" fmla="*/ 8600425 w 8607018"/>
              <a:gd name="connsiteY3" fmla="*/ 1231113 h 1231113"/>
              <a:gd name="connsiteX4" fmla="*/ 8600425 w 8607018"/>
              <a:gd name="connsiteY4" fmla="*/ 1231113 h 1231113"/>
              <a:gd name="connsiteX5" fmla="*/ 60 w 8607018"/>
              <a:gd name="connsiteY5" fmla="*/ 1231113 h 1231113"/>
              <a:gd name="connsiteX6" fmla="*/ 2298564 w 8607018"/>
              <a:gd name="connsiteY6" fmla="*/ 0 h 123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07018" h="1231113">
                <a:moveTo>
                  <a:pt x="2298564" y="0"/>
                </a:moveTo>
                <a:lnTo>
                  <a:pt x="8603915" y="6187"/>
                </a:lnTo>
                <a:cubicBezTo>
                  <a:pt x="8612551" y="339562"/>
                  <a:pt x="8600425" y="590326"/>
                  <a:pt x="8600425" y="770412"/>
                </a:cubicBezTo>
                <a:lnTo>
                  <a:pt x="8600425" y="1231113"/>
                </a:lnTo>
                <a:lnTo>
                  <a:pt x="8600425" y="1231113"/>
                </a:lnTo>
                <a:lnTo>
                  <a:pt x="60" y="1231113"/>
                </a:lnTo>
                <a:cubicBezTo>
                  <a:pt x="-2693" y="979529"/>
                  <a:pt x="81279" y="0"/>
                  <a:pt x="2298564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 anchor="t">
            <a:noAutofit/>
          </a:bodyPr>
          <a:lstStyle>
            <a:lvl1pPr marL="1371600">
              <a:lnSpc>
                <a:spcPct val="280000"/>
              </a:lnSpc>
              <a:spcBef>
                <a:spcPts val="1800"/>
              </a:spcBef>
              <a:defRPr>
                <a:solidFill>
                  <a:schemeClr val="bg2"/>
                </a:solidFill>
              </a:defRPr>
            </a:lvl1pPr>
          </a:lstStyle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A0315CC-EC7D-4E65-936E-03F3BE2200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477125" y="0"/>
            <a:ext cx="4714875" cy="6858000"/>
          </a:xfrm>
          <a:custGeom>
            <a:avLst/>
            <a:gdLst>
              <a:gd name="connsiteX0" fmla="*/ 3611850 w 4528607"/>
              <a:gd name="connsiteY0" fmla="*/ 0 h 6858000"/>
              <a:gd name="connsiteX1" fmla="*/ 4528607 w 4528607"/>
              <a:gd name="connsiteY1" fmla="*/ 0 h 6858000"/>
              <a:gd name="connsiteX2" fmla="*/ 4528607 w 4528607"/>
              <a:gd name="connsiteY2" fmla="*/ 6858000 h 6858000"/>
              <a:gd name="connsiteX3" fmla="*/ 0 w 4528607"/>
              <a:gd name="connsiteY3" fmla="*/ 6858000 h 6858000"/>
              <a:gd name="connsiteX4" fmla="*/ 157749 w 4528607"/>
              <a:gd name="connsiteY4" fmla="*/ 6846005 h 6858000"/>
              <a:gd name="connsiteX5" fmla="*/ 3612770 w 4528607"/>
              <a:gd name="connsiteY5" fmla="*/ 3017366 h 6858000"/>
              <a:gd name="connsiteX6" fmla="*/ 3611350 w 4528607"/>
              <a:gd name="connsiteY6" fmla="*/ 2961216 h 6858000"/>
              <a:gd name="connsiteX7" fmla="*/ 3611850 w 4528607"/>
              <a:gd name="connsiteY7" fmla="*/ 2961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8607" h="6858000">
                <a:moveTo>
                  <a:pt x="3611850" y="0"/>
                </a:moveTo>
                <a:lnTo>
                  <a:pt x="4528607" y="0"/>
                </a:lnTo>
                <a:lnTo>
                  <a:pt x="4528607" y="6858000"/>
                </a:lnTo>
                <a:lnTo>
                  <a:pt x="0" y="6858000"/>
                </a:lnTo>
                <a:lnTo>
                  <a:pt x="157749" y="6846005"/>
                </a:lnTo>
                <a:cubicBezTo>
                  <a:pt x="2098384" y="6648923"/>
                  <a:pt x="3612770" y="5009996"/>
                  <a:pt x="3612770" y="3017366"/>
                </a:cubicBezTo>
                <a:lnTo>
                  <a:pt x="3611350" y="2961216"/>
                </a:lnTo>
                <a:lnTo>
                  <a:pt x="3611850" y="2961216"/>
                </a:lnTo>
                <a:close/>
              </a:path>
            </a:pathLst>
          </a:custGeom>
          <a:solidFill>
            <a:schemeClr val="accent2">
              <a:lumMod val="75000"/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DAB5A3B-4D59-4E0D-9EA9-FAFC9BFBB57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5476512" cy="723900"/>
          </a:xfrm>
        </p:spPr>
        <p:txBody>
          <a:bodyPr>
            <a:noAutofit/>
          </a:bodyPr>
          <a:lstStyle>
            <a:lvl1pPr>
              <a:buNone/>
              <a:defRPr sz="2000">
                <a:solidFill>
                  <a:schemeClr val="bg2"/>
                </a:solidFill>
              </a:defRPr>
            </a:lvl1pPr>
            <a:lvl2pPr>
              <a:buNone/>
              <a:defRPr sz="2000">
                <a:solidFill>
                  <a:schemeClr val="bg2"/>
                </a:solidFill>
              </a:defRPr>
            </a:lvl2pPr>
            <a:lvl3pPr>
              <a:buNone/>
              <a:defRPr sz="2000">
                <a:solidFill>
                  <a:schemeClr val="bg2"/>
                </a:solidFill>
              </a:defRPr>
            </a:lvl3pPr>
            <a:lvl4pPr>
              <a:buNone/>
              <a:defRPr sz="2000">
                <a:solidFill>
                  <a:schemeClr val="bg2"/>
                </a:solidFill>
              </a:defRPr>
            </a:lvl4pPr>
            <a:lvl5pPr>
              <a:buNone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02061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6C91E54-DBE4-467A-A827-2C5C88E61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880244"/>
            <a:ext cx="12192000" cy="3977756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BAED78D-8293-4554-BA23-D14EC617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525440"/>
            <a:ext cx="5390983" cy="1963318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9EFAE44-6509-43CD-AB03-7B4944875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1" y="3377821"/>
            <a:ext cx="5181600" cy="2799142"/>
          </a:xfrm>
        </p:spPr>
        <p:txBody>
          <a:bodyPr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D5749D8A-F20A-4228-9136-5891AE0352B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4166" y="-1798"/>
            <a:ext cx="2846566" cy="2872294"/>
          </a:xfrm>
          <a:custGeom>
            <a:avLst/>
            <a:gdLst>
              <a:gd name="connsiteX0" fmla="*/ 2797 w 2846566"/>
              <a:gd name="connsiteY0" fmla="*/ 0 h 2838450"/>
              <a:gd name="connsiteX1" fmla="*/ 2846566 w 2846566"/>
              <a:gd name="connsiteY1" fmla="*/ 0 h 2838450"/>
              <a:gd name="connsiteX2" fmla="*/ 2846566 w 2846566"/>
              <a:gd name="connsiteY2" fmla="*/ 2838450 h 2838450"/>
              <a:gd name="connsiteX3" fmla="*/ 2091122 w 2846566"/>
              <a:gd name="connsiteY3" fmla="*/ 2838450 h 2838450"/>
              <a:gd name="connsiteX4" fmla="*/ 1974232 w 2846566"/>
              <a:gd name="connsiteY4" fmla="*/ 2820914 h 2838450"/>
              <a:gd name="connsiteX5" fmla="*/ 0 w 2846566"/>
              <a:gd name="connsiteY5" fmla="*/ 404262 h 2838450"/>
              <a:gd name="connsiteX6" fmla="*/ 2797 w 2846566"/>
              <a:gd name="connsiteY6" fmla="*/ 293225 h 2838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46566" h="2838450">
                <a:moveTo>
                  <a:pt x="2797" y="0"/>
                </a:moveTo>
                <a:lnTo>
                  <a:pt x="2846566" y="0"/>
                </a:lnTo>
                <a:lnTo>
                  <a:pt x="2846566" y="2838450"/>
                </a:lnTo>
                <a:lnTo>
                  <a:pt x="2091122" y="2838450"/>
                </a:lnTo>
                <a:lnTo>
                  <a:pt x="1974232" y="2820914"/>
                </a:lnTo>
                <a:cubicBezTo>
                  <a:pt x="848632" y="2597020"/>
                  <a:pt x="0" y="1600146"/>
                  <a:pt x="0" y="404262"/>
                </a:cubicBezTo>
                <a:lnTo>
                  <a:pt x="2797" y="293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A3C6DC1-25FD-4947-8211-89B20E599AE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60733" y="-1798"/>
            <a:ext cx="2826990" cy="2854594"/>
          </a:xfrm>
          <a:custGeom>
            <a:avLst/>
            <a:gdLst>
              <a:gd name="connsiteX0" fmla="*/ 0 w 2826990"/>
              <a:gd name="connsiteY0" fmla="*/ 0 h 2854594"/>
              <a:gd name="connsiteX1" fmla="*/ 2826990 w 2826990"/>
              <a:gd name="connsiteY1" fmla="*/ 0 h 2854594"/>
              <a:gd name="connsiteX2" fmla="*/ 2826990 w 2826990"/>
              <a:gd name="connsiteY2" fmla="*/ 2854594 h 2854594"/>
              <a:gd name="connsiteX3" fmla="*/ 0 w 2826990"/>
              <a:gd name="connsiteY3" fmla="*/ 2854594 h 285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990" h="2854594">
                <a:moveTo>
                  <a:pt x="0" y="0"/>
                </a:moveTo>
                <a:lnTo>
                  <a:pt x="2826990" y="0"/>
                </a:lnTo>
                <a:lnTo>
                  <a:pt x="2826990" y="2854594"/>
                </a:lnTo>
                <a:lnTo>
                  <a:pt x="0" y="285459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53C819AA-E73C-44C7-9928-5E1A8A22BC5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4169" y="2856391"/>
            <a:ext cx="2846565" cy="4001609"/>
          </a:xfrm>
          <a:custGeom>
            <a:avLst/>
            <a:gdLst>
              <a:gd name="connsiteX0" fmla="*/ 2436721 w 2846565"/>
              <a:gd name="connsiteY0" fmla="*/ 0 h 4001609"/>
              <a:gd name="connsiteX1" fmla="*/ 2846565 w 2846565"/>
              <a:gd name="connsiteY1" fmla="*/ 0 h 4001609"/>
              <a:gd name="connsiteX2" fmla="*/ 2846565 w 2846565"/>
              <a:gd name="connsiteY2" fmla="*/ 4001609 h 4001609"/>
              <a:gd name="connsiteX3" fmla="*/ 2796 w 2846565"/>
              <a:gd name="connsiteY3" fmla="*/ 4001608 h 4001609"/>
              <a:gd name="connsiteX4" fmla="*/ 2796 w 2846565"/>
              <a:gd name="connsiteY4" fmla="*/ 2564348 h 4001609"/>
              <a:gd name="connsiteX5" fmla="*/ 0 w 2846565"/>
              <a:gd name="connsiteY5" fmla="*/ 2453758 h 4001609"/>
              <a:gd name="connsiteX6" fmla="*/ 2202875 w 2846565"/>
              <a:gd name="connsiteY6" fmla="*/ 12668 h 4001609"/>
              <a:gd name="connsiteX7" fmla="*/ 2436721 w 2846565"/>
              <a:gd name="connsiteY7" fmla="*/ 860 h 4001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46565" h="4001609">
                <a:moveTo>
                  <a:pt x="2436721" y="0"/>
                </a:moveTo>
                <a:lnTo>
                  <a:pt x="2846565" y="0"/>
                </a:lnTo>
                <a:lnTo>
                  <a:pt x="2846565" y="4001609"/>
                </a:lnTo>
                <a:lnTo>
                  <a:pt x="2796" y="4001608"/>
                </a:lnTo>
                <a:lnTo>
                  <a:pt x="2796" y="2564348"/>
                </a:lnTo>
                <a:lnTo>
                  <a:pt x="0" y="2453758"/>
                </a:lnTo>
                <a:cubicBezTo>
                  <a:pt x="0" y="1183283"/>
                  <a:pt x="965553" y="138326"/>
                  <a:pt x="2202875" y="12668"/>
                </a:cubicBezTo>
                <a:lnTo>
                  <a:pt x="2436721" y="8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64635F40-0058-44E0-95CD-8FFAE187647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6456" y="2828943"/>
            <a:ext cx="2835544" cy="4038805"/>
          </a:xfrm>
          <a:custGeom>
            <a:avLst/>
            <a:gdLst>
              <a:gd name="connsiteX0" fmla="*/ 0 w 2835544"/>
              <a:gd name="connsiteY0" fmla="*/ 0 h 4038805"/>
              <a:gd name="connsiteX1" fmla="*/ 2835544 w 2835544"/>
              <a:gd name="connsiteY1" fmla="*/ 0 h 4038805"/>
              <a:gd name="connsiteX2" fmla="*/ 2835544 w 2835544"/>
              <a:gd name="connsiteY2" fmla="*/ 4038805 h 4038805"/>
              <a:gd name="connsiteX3" fmla="*/ 0 w 2835544"/>
              <a:gd name="connsiteY3" fmla="*/ 4038805 h 40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544" h="4038805">
                <a:moveTo>
                  <a:pt x="0" y="0"/>
                </a:moveTo>
                <a:lnTo>
                  <a:pt x="2835544" y="0"/>
                </a:lnTo>
                <a:lnTo>
                  <a:pt x="2835544" y="4038805"/>
                </a:lnTo>
                <a:lnTo>
                  <a:pt x="0" y="403880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47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624BCA1-E0EF-42A1-B762-D68E4B984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5C258CF-58AC-4C7A-A953-392693E55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9CDC83-34B8-4E32-84EC-92854CEE4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537"/>
            <a:ext cx="12192000" cy="4463002"/>
          </a:xfrm>
          <a:custGeom>
            <a:avLst/>
            <a:gdLst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6051190 w 12192000"/>
              <a:gd name="connsiteY11" fmla="*/ 2210393 h 4463002"/>
              <a:gd name="connsiteX12" fmla="*/ 5343524 w 12192000"/>
              <a:gd name="connsiteY12" fmla="*/ 2210393 h 4463002"/>
              <a:gd name="connsiteX13" fmla="*/ 5343524 w 12192000"/>
              <a:gd name="connsiteY13" fmla="*/ 2209238 h 4463002"/>
              <a:gd name="connsiteX14" fmla="*/ 0 w 12192000"/>
              <a:gd name="connsiteY14" fmla="*/ 2209238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7294008 w 12192000"/>
              <a:gd name="connsiteY10" fmla="*/ 2210393 h 4463002"/>
              <a:gd name="connsiteX11" fmla="*/ 5343524 w 12192000"/>
              <a:gd name="connsiteY11" fmla="*/ 2210393 h 4463002"/>
              <a:gd name="connsiteX12" fmla="*/ 5343524 w 12192000"/>
              <a:gd name="connsiteY12" fmla="*/ 2209238 h 4463002"/>
              <a:gd name="connsiteX13" fmla="*/ 0 w 12192000"/>
              <a:gd name="connsiteY13" fmla="*/ 2209238 h 4463002"/>
              <a:gd name="connsiteX14" fmla="*/ 0 w 12192000"/>
              <a:gd name="connsiteY14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7449050 w 12192000"/>
              <a:gd name="connsiteY9" fmla="*/ 2210393 h 4463002"/>
              <a:gd name="connsiteX10" fmla="*/ 5343524 w 12192000"/>
              <a:gd name="connsiteY10" fmla="*/ 2210393 h 4463002"/>
              <a:gd name="connsiteX11" fmla="*/ 5343524 w 12192000"/>
              <a:gd name="connsiteY11" fmla="*/ 2209238 h 4463002"/>
              <a:gd name="connsiteX12" fmla="*/ 0 w 12192000"/>
              <a:gd name="connsiteY12" fmla="*/ 2209238 h 4463002"/>
              <a:gd name="connsiteX13" fmla="*/ 0 w 12192000"/>
              <a:gd name="connsiteY13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8245750 w 12192000"/>
              <a:gd name="connsiteY8" fmla="*/ 2210393 h 4463002"/>
              <a:gd name="connsiteX9" fmla="*/ 5343524 w 12192000"/>
              <a:gd name="connsiteY9" fmla="*/ 2210393 h 4463002"/>
              <a:gd name="connsiteX10" fmla="*/ 5343524 w 12192000"/>
              <a:gd name="connsiteY10" fmla="*/ 2209238 h 4463002"/>
              <a:gd name="connsiteX11" fmla="*/ 0 w 12192000"/>
              <a:gd name="connsiteY11" fmla="*/ 2209238 h 4463002"/>
              <a:gd name="connsiteX12" fmla="*/ 0 w 12192000"/>
              <a:gd name="connsiteY12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5343524 w 12192000"/>
              <a:gd name="connsiteY9" fmla="*/ 2209238 h 4463002"/>
              <a:gd name="connsiteX10" fmla="*/ 0 w 12192000"/>
              <a:gd name="connsiteY10" fmla="*/ 2209238 h 4463002"/>
              <a:gd name="connsiteX11" fmla="*/ 0 w 12192000"/>
              <a:gd name="connsiteY11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5343524 w 12192000"/>
              <a:gd name="connsiteY8" fmla="*/ 2210393 h 4463002"/>
              <a:gd name="connsiteX9" fmla="*/ 0 w 12192000"/>
              <a:gd name="connsiteY9" fmla="*/ 2209238 h 4463002"/>
              <a:gd name="connsiteX10" fmla="*/ 0 w 12192000"/>
              <a:gd name="connsiteY10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9747766 w 12192000"/>
              <a:gd name="connsiteY7" fmla="*/ 2210393 h 4463002"/>
              <a:gd name="connsiteX8" fmla="*/ 0 w 12192000"/>
              <a:gd name="connsiteY8" fmla="*/ 2209238 h 4463002"/>
              <a:gd name="connsiteX9" fmla="*/ 0 w 12192000"/>
              <a:gd name="connsiteY9" fmla="*/ 0 h 4463002"/>
              <a:gd name="connsiteX0" fmla="*/ 0 w 12192000"/>
              <a:gd name="connsiteY0" fmla="*/ 0 h 4463002"/>
              <a:gd name="connsiteX1" fmla="*/ 12192000 w 12192000"/>
              <a:gd name="connsiteY1" fmla="*/ 0 h 4463002"/>
              <a:gd name="connsiteX2" fmla="*/ 12192000 w 12192000"/>
              <a:gd name="connsiteY2" fmla="*/ 4463002 h 4463002"/>
              <a:gd name="connsiteX3" fmla="*/ 12190378 w 12192000"/>
              <a:gd name="connsiteY3" fmla="*/ 4428749 h 4463002"/>
              <a:gd name="connsiteX4" fmla="*/ 9998648 w 12192000"/>
              <a:gd name="connsiteY4" fmla="*/ 2223060 h 4463002"/>
              <a:gd name="connsiteX5" fmla="*/ 9764803 w 12192000"/>
              <a:gd name="connsiteY5" fmla="*/ 2211252 h 4463002"/>
              <a:gd name="connsiteX6" fmla="*/ 9764803 w 12192000"/>
              <a:gd name="connsiteY6" fmla="*/ 2210393 h 4463002"/>
              <a:gd name="connsiteX7" fmla="*/ 0 w 12192000"/>
              <a:gd name="connsiteY7" fmla="*/ 2209238 h 4463002"/>
              <a:gd name="connsiteX8" fmla="*/ 0 w 12192000"/>
              <a:gd name="connsiteY8" fmla="*/ 0 h 4463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463002">
                <a:moveTo>
                  <a:pt x="0" y="0"/>
                </a:moveTo>
                <a:lnTo>
                  <a:pt x="12192000" y="0"/>
                </a:lnTo>
                <a:lnTo>
                  <a:pt x="12192000" y="4463002"/>
                </a:lnTo>
                <a:cubicBezTo>
                  <a:pt x="12191459" y="4451584"/>
                  <a:pt x="12190919" y="4440167"/>
                  <a:pt x="12190378" y="4428749"/>
                </a:cubicBezTo>
                <a:cubicBezTo>
                  <a:pt x="12079768" y="3266647"/>
                  <a:pt x="11158638" y="2340865"/>
                  <a:pt x="9998648" y="2223060"/>
                </a:cubicBezTo>
                <a:lnTo>
                  <a:pt x="9764803" y="2211252"/>
                </a:lnTo>
                <a:lnTo>
                  <a:pt x="9764803" y="2210393"/>
                </a:lnTo>
                <a:lnTo>
                  <a:pt x="0" y="220923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1E215A6-E6FC-4D5A-9881-E87CC7507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"/>
            <a:ext cx="9432315" cy="2198972"/>
          </a:xfrm>
          <a:custGeom>
            <a:avLst/>
            <a:gdLst>
              <a:gd name="connsiteX0" fmla="*/ 0 w 10240035"/>
              <a:gd name="connsiteY0" fmla="*/ 0 h 2198971"/>
              <a:gd name="connsiteX1" fmla="*/ 10240035 w 10240035"/>
              <a:gd name="connsiteY1" fmla="*/ 0 h 2198971"/>
              <a:gd name="connsiteX2" fmla="*/ 10240035 w 10240035"/>
              <a:gd name="connsiteY2" fmla="*/ 0 h 2198971"/>
              <a:gd name="connsiteX3" fmla="*/ 10240035 w 10240035"/>
              <a:gd name="connsiteY3" fmla="*/ 1099486 h 2198971"/>
              <a:gd name="connsiteX4" fmla="*/ 9140549 w 10240035"/>
              <a:gd name="connsiteY4" fmla="*/ 2198972 h 2198971"/>
              <a:gd name="connsiteX5" fmla="*/ 1099486 w 10240035"/>
              <a:gd name="connsiteY5" fmla="*/ 2198971 h 2198971"/>
              <a:gd name="connsiteX6" fmla="*/ 0 w 10240035"/>
              <a:gd name="connsiteY6" fmla="*/ 1099485 h 2198971"/>
              <a:gd name="connsiteX7" fmla="*/ 0 w 10240035"/>
              <a:gd name="connsiteY7" fmla="*/ 0 h 2198971"/>
              <a:gd name="connsiteX8" fmla="*/ 0 w 10240035"/>
              <a:gd name="connsiteY8" fmla="*/ 0 h 2198971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914054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89670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698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831758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10240035 w 10240035"/>
              <a:gd name="connsiteY2" fmla="*/ 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9371355 w 10240035"/>
              <a:gd name="connsiteY2" fmla="*/ 152400 h 2198972"/>
              <a:gd name="connsiteX3" fmla="*/ 7951829 w 10240035"/>
              <a:gd name="connsiteY3" fmla="*/ 2198972 h 2198972"/>
              <a:gd name="connsiteX4" fmla="*/ 1099486 w 10240035"/>
              <a:gd name="connsiteY4" fmla="*/ 2198971 h 2198972"/>
              <a:gd name="connsiteX5" fmla="*/ 0 w 10240035"/>
              <a:gd name="connsiteY5" fmla="*/ 1099485 h 2198972"/>
              <a:gd name="connsiteX6" fmla="*/ 0 w 10240035"/>
              <a:gd name="connsiteY6" fmla="*/ 0 h 2198972"/>
              <a:gd name="connsiteX7" fmla="*/ 0 w 10240035"/>
              <a:gd name="connsiteY7" fmla="*/ 0 h 2198972"/>
              <a:gd name="connsiteX0" fmla="*/ 0 w 10661291"/>
              <a:gd name="connsiteY0" fmla="*/ 0 h 2198972"/>
              <a:gd name="connsiteX1" fmla="*/ 10240035 w 10661291"/>
              <a:gd name="connsiteY1" fmla="*/ 0 h 2198972"/>
              <a:gd name="connsiteX2" fmla="*/ 7951829 w 10661291"/>
              <a:gd name="connsiteY2" fmla="*/ 2198972 h 2198972"/>
              <a:gd name="connsiteX3" fmla="*/ 1099486 w 10661291"/>
              <a:gd name="connsiteY3" fmla="*/ 2198971 h 2198972"/>
              <a:gd name="connsiteX4" fmla="*/ 0 w 10661291"/>
              <a:gd name="connsiteY4" fmla="*/ 1099485 h 2198972"/>
              <a:gd name="connsiteX5" fmla="*/ 0 w 10661291"/>
              <a:gd name="connsiteY5" fmla="*/ 0 h 2198972"/>
              <a:gd name="connsiteX6" fmla="*/ 0 w 10661291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1099485 h 2198972"/>
              <a:gd name="connsiteX5" fmla="*/ 0 w 10240035"/>
              <a:gd name="connsiteY5" fmla="*/ 0 h 2198972"/>
              <a:gd name="connsiteX6" fmla="*/ 0 w 10240035"/>
              <a:gd name="connsiteY6" fmla="*/ 0 h 2198972"/>
              <a:gd name="connsiteX0" fmla="*/ 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0 w 10240035"/>
              <a:gd name="connsiteY5" fmla="*/ 0 h 2198972"/>
              <a:gd name="connsiteX0" fmla="*/ 807720 w 10240035"/>
              <a:gd name="connsiteY0" fmla="*/ 0 h 2198972"/>
              <a:gd name="connsiteX1" fmla="*/ 10240035 w 10240035"/>
              <a:gd name="connsiteY1" fmla="*/ 0 h 2198972"/>
              <a:gd name="connsiteX2" fmla="*/ 7951829 w 10240035"/>
              <a:gd name="connsiteY2" fmla="*/ 2198972 h 2198972"/>
              <a:gd name="connsiteX3" fmla="*/ 1099486 w 10240035"/>
              <a:gd name="connsiteY3" fmla="*/ 2198971 h 2198972"/>
              <a:gd name="connsiteX4" fmla="*/ 0 w 10240035"/>
              <a:gd name="connsiteY4" fmla="*/ 0 h 2198972"/>
              <a:gd name="connsiteX5" fmla="*/ 807720 w 10240035"/>
              <a:gd name="connsiteY5" fmla="*/ 0 h 2198972"/>
              <a:gd name="connsiteX0" fmla="*/ 900020 w 10332335"/>
              <a:gd name="connsiteY0" fmla="*/ 0 h 2198972"/>
              <a:gd name="connsiteX1" fmla="*/ 10332335 w 10332335"/>
              <a:gd name="connsiteY1" fmla="*/ 0 h 2198972"/>
              <a:gd name="connsiteX2" fmla="*/ 8044129 w 10332335"/>
              <a:gd name="connsiteY2" fmla="*/ 2198972 h 2198972"/>
              <a:gd name="connsiteX3" fmla="*/ 1191786 w 10332335"/>
              <a:gd name="connsiteY3" fmla="*/ 2198971 h 2198972"/>
              <a:gd name="connsiteX4" fmla="*/ 900020 w 10332335"/>
              <a:gd name="connsiteY4" fmla="*/ 0 h 2198972"/>
              <a:gd name="connsiteX0" fmla="*/ 325154 w 9757469"/>
              <a:gd name="connsiteY0" fmla="*/ 0 h 2198972"/>
              <a:gd name="connsiteX1" fmla="*/ 9757469 w 9757469"/>
              <a:gd name="connsiteY1" fmla="*/ 0 h 2198972"/>
              <a:gd name="connsiteX2" fmla="*/ 7469263 w 9757469"/>
              <a:gd name="connsiteY2" fmla="*/ 2198972 h 2198972"/>
              <a:gd name="connsiteX3" fmla="*/ 616920 w 9757469"/>
              <a:gd name="connsiteY3" fmla="*/ 2198971 h 2198972"/>
              <a:gd name="connsiteX4" fmla="*/ 325154 w 9757469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291766 w 9432315"/>
              <a:gd name="connsiteY3" fmla="*/ 2198971 h 2198972"/>
              <a:gd name="connsiteX4" fmla="*/ 0 w 9432315"/>
              <a:gd name="connsiteY4" fmla="*/ 0 h 2198972"/>
              <a:gd name="connsiteX0" fmla="*/ 69347 w 9501662"/>
              <a:gd name="connsiteY0" fmla="*/ 0 h 2198972"/>
              <a:gd name="connsiteX1" fmla="*/ 9501662 w 9501662"/>
              <a:gd name="connsiteY1" fmla="*/ 0 h 2198972"/>
              <a:gd name="connsiteX2" fmla="*/ 7213456 w 9501662"/>
              <a:gd name="connsiteY2" fmla="*/ 2198972 h 2198972"/>
              <a:gd name="connsiteX3" fmla="*/ 86793 w 9501662"/>
              <a:gd name="connsiteY3" fmla="*/ 2198971 h 2198972"/>
              <a:gd name="connsiteX4" fmla="*/ 69347 w 9501662"/>
              <a:gd name="connsiteY4" fmla="*/ 0 h 2198972"/>
              <a:gd name="connsiteX0" fmla="*/ 0 w 9432315"/>
              <a:gd name="connsiteY0" fmla="*/ 0 h 2198972"/>
              <a:gd name="connsiteX1" fmla="*/ 9432315 w 9432315"/>
              <a:gd name="connsiteY1" fmla="*/ 0 h 2198972"/>
              <a:gd name="connsiteX2" fmla="*/ 7144109 w 9432315"/>
              <a:gd name="connsiteY2" fmla="*/ 2198972 h 2198972"/>
              <a:gd name="connsiteX3" fmla="*/ 17446 w 9432315"/>
              <a:gd name="connsiteY3" fmla="*/ 2198971 h 2198972"/>
              <a:gd name="connsiteX4" fmla="*/ 0 w 9432315"/>
              <a:gd name="connsiteY4" fmla="*/ 0 h 219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2315" h="2198972">
                <a:moveTo>
                  <a:pt x="0" y="0"/>
                </a:moveTo>
                <a:lnTo>
                  <a:pt x="9432315" y="0"/>
                </a:lnTo>
                <a:cubicBezTo>
                  <a:pt x="9248860" y="1235175"/>
                  <a:pt x="8210334" y="2137277"/>
                  <a:pt x="7144109" y="2198972"/>
                </a:cubicBezTo>
                <a:lnTo>
                  <a:pt x="17446" y="2198971"/>
                </a:lnTo>
                <a:cubicBezTo>
                  <a:pt x="30721" y="1146676"/>
                  <a:pt x="575" y="838935"/>
                  <a:pt x="0" y="0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54864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04EC18E-B48D-4AD7-A5B5-3D57255D1A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6483" y="0"/>
            <a:ext cx="2773332" cy="2202508"/>
          </a:xfrm>
          <a:custGeom>
            <a:avLst/>
            <a:gdLst>
              <a:gd name="connsiteX0" fmla="*/ 0 w 2773332"/>
              <a:gd name="connsiteY0" fmla="*/ 0 h 2202508"/>
              <a:gd name="connsiteX1" fmla="*/ 2773332 w 2773332"/>
              <a:gd name="connsiteY1" fmla="*/ 0 h 2202508"/>
              <a:gd name="connsiteX2" fmla="*/ 2773332 w 2773332"/>
              <a:gd name="connsiteY2" fmla="*/ 2202508 h 2202508"/>
              <a:gd name="connsiteX3" fmla="*/ 0 w 2773332"/>
              <a:gd name="connsiteY3" fmla="*/ 2202508 h 220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202508">
                <a:moveTo>
                  <a:pt x="0" y="0"/>
                </a:moveTo>
                <a:lnTo>
                  <a:pt x="2773332" y="0"/>
                </a:lnTo>
                <a:lnTo>
                  <a:pt x="2773332" y="2202508"/>
                </a:lnTo>
                <a:lnTo>
                  <a:pt x="0" y="2202508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AE5A08C-2BA6-4754-806E-3BEAE8D2EC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6484" y="2202508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BE1FA0E-416C-4623-840A-A04A5237BCF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6484" y="4530254"/>
            <a:ext cx="2773332" cy="2327746"/>
          </a:xfrm>
          <a:custGeom>
            <a:avLst/>
            <a:gdLst>
              <a:gd name="connsiteX0" fmla="*/ 0 w 2773332"/>
              <a:gd name="connsiteY0" fmla="*/ 0 h 2327746"/>
              <a:gd name="connsiteX1" fmla="*/ 2773332 w 2773332"/>
              <a:gd name="connsiteY1" fmla="*/ 0 h 2327746"/>
              <a:gd name="connsiteX2" fmla="*/ 2773332 w 2773332"/>
              <a:gd name="connsiteY2" fmla="*/ 2327746 h 2327746"/>
              <a:gd name="connsiteX3" fmla="*/ 0 w 2773332"/>
              <a:gd name="connsiteY3" fmla="*/ 2327746 h 232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73332" h="2327746">
                <a:moveTo>
                  <a:pt x="0" y="0"/>
                </a:moveTo>
                <a:lnTo>
                  <a:pt x="2773332" y="0"/>
                </a:lnTo>
                <a:lnTo>
                  <a:pt x="2773332" y="2327746"/>
                </a:lnTo>
                <a:lnTo>
                  <a:pt x="0" y="2327746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3BD1FF0-3229-401F-AEC3-09AE70428E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794177"/>
            <a:ext cx="7476460" cy="33827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63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C755B30B-7677-4AAC-9890-81A7EFF6B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E5F686-1654-4CE7-8DA0-0D626B36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AA6281C-6C47-45BE-9BDA-1518A016E9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85798"/>
            <a:ext cx="4770783" cy="3217461"/>
          </a:xfrm>
        </p:spPr>
        <p:txBody>
          <a:bodyPr>
            <a:normAutofit/>
          </a:bodyPr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algn="l"/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C1FE5B8-D695-49EA-BEA4-B9282CC4E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57901" y="1"/>
            <a:ext cx="6134099" cy="6857999"/>
          </a:xfrm>
          <a:custGeom>
            <a:avLst/>
            <a:gdLst>
              <a:gd name="connsiteX0" fmla="*/ 2378699 w 6134099"/>
              <a:gd name="connsiteY0" fmla="*/ 0 h 6857999"/>
              <a:gd name="connsiteX1" fmla="*/ 6134099 w 6134099"/>
              <a:gd name="connsiteY1" fmla="*/ 0 h 6857999"/>
              <a:gd name="connsiteX2" fmla="*/ 6134099 w 6134099"/>
              <a:gd name="connsiteY2" fmla="*/ 6857999 h 6857999"/>
              <a:gd name="connsiteX3" fmla="*/ 2401766 w 6134099"/>
              <a:gd name="connsiteY3" fmla="*/ 6857999 h 6857999"/>
              <a:gd name="connsiteX4" fmla="*/ 2397402 w 6134099"/>
              <a:gd name="connsiteY4" fmla="*/ 6856523 h 6857999"/>
              <a:gd name="connsiteX5" fmla="*/ 0 w 6134099"/>
              <a:gd name="connsiteY5" fmla="*/ 3424574 h 6857999"/>
              <a:gd name="connsiteX6" fmla="*/ 2231484 w 6134099"/>
              <a:gd name="connsiteY6" fmla="*/ 5804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099" h="6857999">
                <a:moveTo>
                  <a:pt x="2378699" y="0"/>
                </a:moveTo>
                <a:lnTo>
                  <a:pt x="6134099" y="0"/>
                </a:lnTo>
                <a:lnTo>
                  <a:pt x="6134099" y="6857999"/>
                </a:lnTo>
                <a:lnTo>
                  <a:pt x="2401766" y="6857999"/>
                </a:lnTo>
                <a:lnTo>
                  <a:pt x="2397402" y="6856523"/>
                </a:lnTo>
                <a:cubicBezTo>
                  <a:pt x="998410" y="6344283"/>
                  <a:pt x="0" y="5001024"/>
                  <a:pt x="0" y="3424574"/>
                </a:cubicBezTo>
                <a:cubicBezTo>
                  <a:pt x="0" y="1911182"/>
                  <a:pt x="920134" y="612699"/>
                  <a:pt x="2231484" y="58045"/>
                </a:cubicBez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24FC61A-6DA9-444C-9D55-2FE464BD5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27140"/>
            <a:ext cx="11576868" cy="2530860"/>
          </a:xfrm>
          <a:custGeom>
            <a:avLst/>
            <a:gdLst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1250190 h 2500380"/>
              <a:gd name="connsiteX3" fmla="*/ 11576868 w 11576868"/>
              <a:gd name="connsiteY3" fmla="*/ 2500380 h 2500380"/>
              <a:gd name="connsiteX4" fmla="*/ 0 w 11576868"/>
              <a:gd name="connsiteY4" fmla="*/ 2500380 h 2500380"/>
              <a:gd name="connsiteX5" fmla="*/ 0 w 11576868"/>
              <a:gd name="connsiteY5" fmla="*/ 0 h 2500380"/>
              <a:gd name="connsiteX0" fmla="*/ 0 w 12449160"/>
              <a:gd name="connsiteY0" fmla="*/ 0 h 2500380"/>
              <a:gd name="connsiteX1" fmla="*/ 10326678 w 12449160"/>
              <a:gd name="connsiteY1" fmla="*/ 0 h 2500380"/>
              <a:gd name="connsiteX2" fmla="*/ 11576868 w 12449160"/>
              <a:gd name="connsiteY2" fmla="*/ 2500380 h 2500380"/>
              <a:gd name="connsiteX3" fmla="*/ 0 w 12449160"/>
              <a:gd name="connsiteY3" fmla="*/ 2500380 h 2500380"/>
              <a:gd name="connsiteX4" fmla="*/ 0 w 12449160"/>
              <a:gd name="connsiteY4" fmla="*/ 0 h 2500380"/>
              <a:gd name="connsiteX0" fmla="*/ 0 w 11640738"/>
              <a:gd name="connsiteY0" fmla="*/ 0 h 2500380"/>
              <a:gd name="connsiteX1" fmla="*/ 10326678 w 11640738"/>
              <a:gd name="connsiteY1" fmla="*/ 0 h 2500380"/>
              <a:gd name="connsiteX2" fmla="*/ 11576868 w 11640738"/>
              <a:gd name="connsiteY2" fmla="*/ 2500380 h 2500380"/>
              <a:gd name="connsiteX3" fmla="*/ 0 w 11640738"/>
              <a:gd name="connsiteY3" fmla="*/ 2500380 h 2500380"/>
              <a:gd name="connsiteX4" fmla="*/ 0 w 11640738"/>
              <a:gd name="connsiteY4" fmla="*/ 0 h 2500380"/>
              <a:gd name="connsiteX0" fmla="*/ 0 w 11576868"/>
              <a:gd name="connsiteY0" fmla="*/ 0 h 2500380"/>
              <a:gd name="connsiteX1" fmla="*/ 1032667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7323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90922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81791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0 h 2500380"/>
              <a:gd name="connsiteX1" fmla="*/ 8558838 w 11576868"/>
              <a:gd name="connsiteY1" fmla="*/ 0 h 2500380"/>
              <a:gd name="connsiteX2" fmla="*/ 11576868 w 11576868"/>
              <a:gd name="connsiteY2" fmla="*/ 2500380 h 2500380"/>
              <a:gd name="connsiteX3" fmla="*/ 0 w 11576868"/>
              <a:gd name="connsiteY3" fmla="*/ 2500380 h 2500380"/>
              <a:gd name="connsiteX4" fmla="*/ 0 w 11576868"/>
              <a:gd name="connsiteY4" fmla="*/ 0 h 2500380"/>
              <a:gd name="connsiteX0" fmla="*/ 0 w 11576868"/>
              <a:gd name="connsiteY0" fmla="*/ 10567 h 2510947"/>
              <a:gd name="connsiteX1" fmla="*/ 8558838 w 11576868"/>
              <a:gd name="connsiteY1" fmla="*/ 10567 h 2510947"/>
              <a:gd name="connsiteX2" fmla="*/ 11576868 w 11576868"/>
              <a:gd name="connsiteY2" fmla="*/ 2510947 h 2510947"/>
              <a:gd name="connsiteX3" fmla="*/ 0 w 11576868"/>
              <a:gd name="connsiteY3" fmla="*/ 2510947 h 2510947"/>
              <a:gd name="connsiteX4" fmla="*/ 0 w 11576868"/>
              <a:gd name="connsiteY4" fmla="*/ 10567 h 2510947"/>
              <a:gd name="connsiteX0" fmla="*/ 0 w 11576868"/>
              <a:gd name="connsiteY0" fmla="*/ 462 h 2500842"/>
              <a:gd name="connsiteX1" fmla="*/ 8558838 w 11576868"/>
              <a:gd name="connsiteY1" fmla="*/ 462 h 2500842"/>
              <a:gd name="connsiteX2" fmla="*/ 11576868 w 11576868"/>
              <a:gd name="connsiteY2" fmla="*/ 2500842 h 2500842"/>
              <a:gd name="connsiteX3" fmla="*/ 0 w 11576868"/>
              <a:gd name="connsiteY3" fmla="*/ 2500842 h 2500842"/>
              <a:gd name="connsiteX4" fmla="*/ 0 w 11576868"/>
              <a:gd name="connsiteY4" fmla="*/ 462 h 2500842"/>
              <a:gd name="connsiteX0" fmla="*/ 0 w 11576868"/>
              <a:gd name="connsiteY0" fmla="*/ 30928 h 2531308"/>
              <a:gd name="connsiteX1" fmla="*/ 8558838 w 11576868"/>
              <a:gd name="connsiteY1" fmla="*/ 448 h 2531308"/>
              <a:gd name="connsiteX2" fmla="*/ 11576868 w 11576868"/>
              <a:gd name="connsiteY2" fmla="*/ 2531308 h 2531308"/>
              <a:gd name="connsiteX3" fmla="*/ 0 w 11576868"/>
              <a:gd name="connsiteY3" fmla="*/ 2531308 h 2531308"/>
              <a:gd name="connsiteX4" fmla="*/ 0 w 11576868"/>
              <a:gd name="connsiteY4" fmla="*/ 30928 h 2531308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  <a:gd name="connsiteX0" fmla="*/ 0 w 11576868"/>
              <a:gd name="connsiteY0" fmla="*/ 30480 h 2530860"/>
              <a:gd name="connsiteX1" fmla="*/ 8558838 w 11576868"/>
              <a:gd name="connsiteY1" fmla="*/ 0 h 2530860"/>
              <a:gd name="connsiteX2" fmla="*/ 11576868 w 11576868"/>
              <a:gd name="connsiteY2" fmla="*/ 2530860 h 2530860"/>
              <a:gd name="connsiteX3" fmla="*/ 0 w 11576868"/>
              <a:gd name="connsiteY3" fmla="*/ 2530860 h 2530860"/>
              <a:gd name="connsiteX4" fmla="*/ 0 w 11576868"/>
              <a:gd name="connsiteY4" fmla="*/ 30480 h 2530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76868" h="2530860">
                <a:moveTo>
                  <a:pt x="0" y="30480"/>
                </a:moveTo>
                <a:lnTo>
                  <a:pt x="8558838" y="0"/>
                </a:lnTo>
                <a:cubicBezTo>
                  <a:pt x="10335916" y="20490"/>
                  <a:pt x="11453941" y="1016850"/>
                  <a:pt x="11576868" y="2530860"/>
                </a:cubicBezTo>
                <a:lnTo>
                  <a:pt x="0" y="2530860"/>
                </a:lnTo>
                <a:lnTo>
                  <a:pt x="0" y="30480"/>
                </a:lnTo>
                <a:close/>
              </a:path>
            </a:pathLst>
          </a:custGeom>
          <a:solidFill>
            <a:schemeClr val="accent2">
              <a:lumMod val="75000"/>
              <a:alpha val="80000"/>
            </a:schemeClr>
          </a:solidFill>
        </p:spPr>
        <p:txBody>
          <a:bodyPr anchor="t"/>
          <a:lstStyle>
            <a:lvl1pPr marL="914400" indent="0">
              <a:lnSpc>
                <a:spcPct val="400000"/>
              </a:lnSpc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825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47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448056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825625"/>
            <a:ext cx="1050036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25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F47EA1B-2641-431A-B894-4A66FC5A0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>
            <a:off x="6246663" y="-1789711"/>
            <a:ext cx="3354778" cy="6934200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21A2820-A76E-454D-9A0E-F8F7B21367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7" y="919717"/>
            <a:ext cx="5761074" cy="3423684"/>
          </a:xfrm>
        </p:spPr>
        <p:txBody>
          <a:bodyPr anchor="b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ED9A69A-6A32-4722-924D-7FEFEA919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7" y="4795284"/>
            <a:ext cx="4846674" cy="1084522"/>
          </a:xfrm>
        </p:spPr>
        <p:txBody>
          <a:bodyPr/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subtitle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587820-C6FA-402E-9F8D-2DAE5BF95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513861" y="3447061"/>
            <a:ext cx="3354778" cy="3467100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2728" y="6434560"/>
            <a:ext cx="342801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1E70801-1BA4-4276-9934-E418115C03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4800" y="1"/>
            <a:ext cx="4267200" cy="6858000"/>
          </a:xfrm>
          <a:custGeom>
            <a:avLst/>
            <a:gdLst>
              <a:gd name="connsiteX0" fmla="*/ 3466352 w 4267200"/>
              <a:gd name="connsiteY0" fmla="*/ 0 h 6858000"/>
              <a:gd name="connsiteX1" fmla="*/ 4267200 w 4267200"/>
              <a:gd name="connsiteY1" fmla="*/ 0 h 6858000"/>
              <a:gd name="connsiteX2" fmla="*/ 4267200 w 4267200"/>
              <a:gd name="connsiteY2" fmla="*/ 6858000 h 6858000"/>
              <a:gd name="connsiteX3" fmla="*/ 0 w 4267200"/>
              <a:gd name="connsiteY3" fmla="*/ 6858000 h 6858000"/>
              <a:gd name="connsiteX4" fmla="*/ 0 w 4267200"/>
              <a:gd name="connsiteY4" fmla="*/ 3338980 h 6858000"/>
              <a:gd name="connsiteX5" fmla="*/ 8352 w 4267200"/>
              <a:gd name="connsiteY5" fmla="*/ 3162578 h 6858000"/>
              <a:gd name="connsiteX6" fmla="*/ 3132972 w 4267200"/>
              <a:gd name="connsiteY6" fmla="*/ 18059 h 6858000"/>
              <a:gd name="connsiteX7" fmla="*/ 3466352 w 4267200"/>
              <a:gd name="connsiteY7" fmla="*/ 122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67200" h="6858000">
                <a:moveTo>
                  <a:pt x="3466352" y="0"/>
                </a:moveTo>
                <a:lnTo>
                  <a:pt x="4267200" y="0"/>
                </a:lnTo>
                <a:lnTo>
                  <a:pt x="4267200" y="6858000"/>
                </a:lnTo>
                <a:lnTo>
                  <a:pt x="0" y="6858000"/>
                </a:lnTo>
                <a:lnTo>
                  <a:pt x="0" y="3338980"/>
                </a:lnTo>
                <a:lnTo>
                  <a:pt x="8352" y="3162578"/>
                </a:lnTo>
                <a:cubicBezTo>
                  <a:pt x="166042" y="1505839"/>
                  <a:pt x="1479242" y="186005"/>
                  <a:pt x="3132972" y="18059"/>
                </a:cubicBezTo>
                <a:lnTo>
                  <a:pt x="3466352" y="122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576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CA75F14-4851-4FA1-AF45-240D9124B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AE08278-E6C4-4B25-8343-43C881C00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1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0CC2109-6984-401D-BF1D-B4F0C35B0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0" y="-770"/>
            <a:ext cx="2347151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510ECF1-6DD2-4E35-8398-66D763897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0159"/>
            <a:ext cx="12191999" cy="2128731"/>
          </a:xfrm>
          <a:custGeom>
            <a:avLst/>
            <a:gdLst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2191999 w 12191999"/>
              <a:gd name="connsiteY3" fmla="*/ 1061932 h 2123863"/>
              <a:gd name="connsiteX4" fmla="*/ 11130067 w 12191999"/>
              <a:gd name="connsiteY4" fmla="*/ 2123864 h 2123863"/>
              <a:gd name="connsiteX5" fmla="*/ 1061932 w 12191999"/>
              <a:gd name="connsiteY5" fmla="*/ 2123863 h 2123863"/>
              <a:gd name="connsiteX6" fmla="*/ 0 w 12191999"/>
              <a:gd name="connsiteY6" fmla="*/ 1061931 h 2123863"/>
              <a:gd name="connsiteX7" fmla="*/ 0 w 12191999"/>
              <a:gd name="connsiteY7" fmla="*/ 0 h 2123863"/>
              <a:gd name="connsiteX8" fmla="*/ 0 w 12191999"/>
              <a:gd name="connsiteY8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1113006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1026138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3"/>
              <a:gd name="connsiteX1" fmla="*/ 12191999 w 12191999"/>
              <a:gd name="connsiteY1" fmla="*/ 0 h 2123863"/>
              <a:gd name="connsiteX2" fmla="*/ 12191999 w 12191999"/>
              <a:gd name="connsiteY2" fmla="*/ 0 h 2123863"/>
              <a:gd name="connsiteX3" fmla="*/ 9758467 w 12191999"/>
              <a:gd name="connsiteY3" fmla="*/ 2108624 h 2123863"/>
              <a:gd name="connsiteX4" fmla="*/ 1061932 w 12191999"/>
              <a:gd name="connsiteY4" fmla="*/ 2123863 h 2123863"/>
              <a:gd name="connsiteX5" fmla="*/ 0 w 12191999"/>
              <a:gd name="connsiteY5" fmla="*/ 1061931 h 2123863"/>
              <a:gd name="connsiteX6" fmla="*/ 0 w 12191999"/>
              <a:gd name="connsiteY6" fmla="*/ 0 h 2123863"/>
              <a:gd name="connsiteX7" fmla="*/ 0 w 12191999"/>
              <a:gd name="connsiteY7" fmla="*/ 0 h 2123863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2191999 w 12191999"/>
              <a:gd name="connsiteY2" fmla="*/ 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11612879 w 12191999"/>
              <a:gd name="connsiteY2" fmla="*/ 381000 h 2123864"/>
              <a:gd name="connsiteX3" fmla="*/ 9636547 w 12191999"/>
              <a:gd name="connsiteY3" fmla="*/ 2123864 h 2123864"/>
              <a:gd name="connsiteX4" fmla="*/ 1061932 w 12191999"/>
              <a:gd name="connsiteY4" fmla="*/ 2123863 h 2123864"/>
              <a:gd name="connsiteX5" fmla="*/ 0 w 12191999"/>
              <a:gd name="connsiteY5" fmla="*/ 1061931 h 2123864"/>
              <a:gd name="connsiteX6" fmla="*/ 0 w 12191999"/>
              <a:gd name="connsiteY6" fmla="*/ 0 h 2123864"/>
              <a:gd name="connsiteX7" fmla="*/ 0 w 12191999"/>
              <a:gd name="connsiteY7" fmla="*/ 0 h 2123864"/>
              <a:gd name="connsiteX0" fmla="*/ 0 w 12732723"/>
              <a:gd name="connsiteY0" fmla="*/ 0 h 2123864"/>
              <a:gd name="connsiteX1" fmla="*/ 12191999 w 12732723"/>
              <a:gd name="connsiteY1" fmla="*/ 0 h 2123864"/>
              <a:gd name="connsiteX2" fmla="*/ 9636547 w 12732723"/>
              <a:gd name="connsiteY2" fmla="*/ 2123864 h 2123864"/>
              <a:gd name="connsiteX3" fmla="*/ 1061932 w 12732723"/>
              <a:gd name="connsiteY3" fmla="*/ 2123863 h 2123864"/>
              <a:gd name="connsiteX4" fmla="*/ 0 w 12732723"/>
              <a:gd name="connsiteY4" fmla="*/ 1061931 h 2123864"/>
              <a:gd name="connsiteX5" fmla="*/ 0 w 12732723"/>
              <a:gd name="connsiteY5" fmla="*/ 0 h 2123864"/>
              <a:gd name="connsiteX6" fmla="*/ 0 w 12732723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3864"/>
              <a:gd name="connsiteX1" fmla="*/ 12191999 w 12191999"/>
              <a:gd name="connsiteY1" fmla="*/ 0 h 2123864"/>
              <a:gd name="connsiteX2" fmla="*/ 9636547 w 12191999"/>
              <a:gd name="connsiteY2" fmla="*/ 2123864 h 2123864"/>
              <a:gd name="connsiteX3" fmla="*/ 1061932 w 12191999"/>
              <a:gd name="connsiteY3" fmla="*/ 2123863 h 2123864"/>
              <a:gd name="connsiteX4" fmla="*/ 0 w 12191999"/>
              <a:gd name="connsiteY4" fmla="*/ 1061931 h 2123864"/>
              <a:gd name="connsiteX5" fmla="*/ 0 w 12191999"/>
              <a:gd name="connsiteY5" fmla="*/ 0 h 2123864"/>
              <a:gd name="connsiteX6" fmla="*/ 0 w 12191999"/>
              <a:gd name="connsiteY6" fmla="*/ 0 h 2123864"/>
              <a:gd name="connsiteX0" fmla="*/ 0 w 12191999"/>
              <a:gd name="connsiteY0" fmla="*/ 0 h 2126534"/>
              <a:gd name="connsiteX1" fmla="*/ 12191999 w 12191999"/>
              <a:gd name="connsiteY1" fmla="*/ 0 h 2126534"/>
              <a:gd name="connsiteX2" fmla="*/ 9636547 w 12191999"/>
              <a:gd name="connsiteY2" fmla="*/ 2123864 h 2126534"/>
              <a:gd name="connsiteX3" fmla="*/ 1061932 w 12191999"/>
              <a:gd name="connsiteY3" fmla="*/ 2123863 h 2126534"/>
              <a:gd name="connsiteX4" fmla="*/ 0 w 12191999"/>
              <a:gd name="connsiteY4" fmla="*/ 1061931 h 2126534"/>
              <a:gd name="connsiteX5" fmla="*/ 0 w 12191999"/>
              <a:gd name="connsiteY5" fmla="*/ 0 h 2126534"/>
              <a:gd name="connsiteX6" fmla="*/ 0 w 12191999"/>
              <a:gd name="connsiteY6" fmla="*/ 0 h 2126534"/>
              <a:gd name="connsiteX0" fmla="*/ 0 w 12191999"/>
              <a:gd name="connsiteY0" fmla="*/ 0 h 2388136"/>
              <a:gd name="connsiteX1" fmla="*/ 12191999 w 12191999"/>
              <a:gd name="connsiteY1" fmla="*/ 0 h 2388136"/>
              <a:gd name="connsiteX2" fmla="*/ 9636547 w 12191999"/>
              <a:gd name="connsiteY2" fmla="*/ 2123864 h 2388136"/>
              <a:gd name="connsiteX3" fmla="*/ 1061932 w 12191999"/>
              <a:gd name="connsiteY3" fmla="*/ 2123863 h 2388136"/>
              <a:gd name="connsiteX4" fmla="*/ 0 w 12191999"/>
              <a:gd name="connsiteY4" fmla="*/ 2128731 h 2388136"/>
              <a:gd name="connsiteX5" fmla="*/ 0 w 12191999"/>
              <a:gd name="connsiteY5" fmla="*/ 0 h 2388136"/>
              <a:gd name="connsiteX6" fmla="*/ 0 w 12191999"/>
              <a:gd name="connsiteY6" fmla="*/ 0 h 2388136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  <a:gd name="connsiteX0" fmla="*/ 0 w 12191999"/>
              <a:gd name="connsiteY0" fmla="*/ 0 h 2128731"/>
              <a:gd name="connsiteX1" fmla="*/ 12191999 w 12191999"/>
              <a:gd name="connsiteY1" fmla="*/ 0 h 2128731"/>
              <a:gd name="connsiteX2" fmla="*/ 9636547 w 12191999"/>
              <a:gd name="connsiteY2" fmla="*/ 2123864 h 2128731"/>
              <a:gd name="connsiteX3" fmla="*/ 0 w 12191999"/>
              <a:gd name="connsiteY3" fmla="*/ 2128731 h 2128731"/>
              <a:gd name="connsiteX4" fmla="*/ 0 w 12191999"/>
              <a:gd name="connsiteY4" fmla="*/ 0 h 2128731"/>
              <a:gd name="connsiteX5" fmla="*/ 0 w 12191999"/>
              <a:gd name="connsiteY5" fmla="*/ 0 h 2128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2128731">
                <a:moveTo>
                  <a:pt x="0" y="0"/>
                </a:moveTo>
                <a:lnTo>
                  <a:pt x="12191999" y="0"/>
                </a:lnTo>
                <a:cubicBezTo>
                  <a:pt x="12045490" y="887377"/>
                  <a:pt x="11262958" y="2196607"/>
                  <a:pt x="9636547" y="2123864"/>
                </a:cubicBezTo>
                <a:lnTo>
                  <a:pt x="0" y="212873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</p:spPr>
        <p:txBody>
          <a:bodyPr/>
          <a:lstStyle>
            <a:lvl1pPr marL="914400">
              <a:lnSpc>
                <a:spcPct val="100000"/>
              </a:lnSpc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5" name="Picture Placeholder 36">
            <a:extLst>
              <a:ext uri="{FF2B5EF4-FFF2-40B4-BE49-F238E27FC236}">
                <a16:creationId xmlns:a16="http://schemas.microsoft.com/office/drawing/2014/main" id="{22F784D1-8CE5-4710-ADC3-2F70D5766F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6360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0">
            <a:extLst>
              <a:ext uri="{FF2B5EF4-FFF2-40B4-BE49-F238E27FC236}">
                <a16:creationId xmlns:a16="http://schemas.microsoft.com/office/drawing/2014/main" id="{1F2D6BF5-159D-4F01-BDEB-0FBD75D3F4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1298" y="3970230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18C033F-CC28-477A-8A72-AD0398D3680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64181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36">
            <a:extLst>
              <a:ext uri="{FF2B5EF4-FFF2-40B4-BE49-F238E27FC236}">
                <a16:creationId xmlns:a16="http://schemas.microsoft.com/office/drawing/2014/main" id="{599604B7-B0E5-4112-9123-341EB9C6267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593592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B4836FAA-F9D8-465B-8985-A5A10F5F2E2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592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3A2A0BF-0F76-4FDC-97BF-55EBAD5FFFE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593592" y="4948171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36">
            <a:extLst>
              <a:ext uri="{FF2B5EF4-FFF2-40B4-BE49-F238E27FC236}">
                <a16:creationId xmlns:a16="http://schemas.microsoft.com/office/drawing/2014/main" id="{811A58E2-70B8-4F18-AF4A-136F58682C4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309360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51A90A66-376F-4665-B6E9-475C686D79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360" y="3971853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D8E69F-7035-465B-98F7-47AAF27D3AD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309360" y="4949098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Picture Placeholder 36">
            <a:extLst>
              <a:ext uri="{FF2B5EF4-FFF2-40B4-BE49-F238E27FC236}">
                <a16:creationId xmlns:a16="http://schemas.microsoft.com/office/drawing/2014/main" id="{D390D85C-0A55-413E-9301-4F451686AB8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15984" y="2185416"/>
            <a:ext cx="2286000" cy="1746504"/>
          </a:xfrm>
          <a:solidFill>
            <a:schemeClr val="accent6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4C70777F-7849-4350-9858-AB46DD43F2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15984" y="3976192"/>
            <a:ext cx="2286000" cy="877824"/>
          </a:xfrm>
        </p:spPr>
        <p:txBody>
          <a:bodyPr anchor="b" anchorCtr="0"/>
          <a:lstStyle>
            <a:lvl1pPr>
              <a:buNone/>
              <a:defRPr sz="2000" b="1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8918885-EB29-485A-A99A-D589B7ABAD71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9015984" y="4945456"/>
            <a:ext cx="2286000" cy="74190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6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669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Autofit/>
          </a:bodyPr>
          <a:lstStyle>
            <a:lvl1pPr marL="283464" indent="-283464">
              <a:defRPr sz="2000"/>
            </a:lvl1pPr>
            <a:lvl2pPr marL="283464" indent="-283464">
              <a:defRPr sz="1800"/>
            </a:lvl2pPr>
            <a:lvl3pPr marL="283464" indent="-283464">
              <a:defRPr sz="16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992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05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3200400" cy="3554039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6597" y="1679012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6597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55FA165-37DF-4E15-9395-3DD34C0F1C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3406" y="1682496"/>
            <a:ext cx="3200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CAFAE5B4-E9C2-4CEE-AE3C-EAD0E422778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3406" y="2633472"/>
            <a:ext cx="3200400" cy="3554040"/>
          </a:xfrm>
        </p:spPr>
        <p:txBody>
          <a:bodyPr>
            <a:normAutofit/>
          </a:bodyPr>
          <a:lstStyle>
            <a:lvl1pPr marL="283464" indent="-283464">
              <a:defRPr sz="1400"/>
            </a:lvl1pPr>
            <a:lvl2pPr marL="283464" indent="-283464">
              <a:defRPr sz="1400"/>
            </a:lvl2pPr>
            <a:lvl3pPr marL="283464" indent="-283464">
              <a:defRPr sz="1400"/>
            </a:lvl3pPr>
            <a:lvl4pPr marL="283464" indent="-283464">
              <a:defRPr sz="1400"/>
            </a:lvl4pPr>
            <a:lvl5pPr marL="283464" indent="-283464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6057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F77B68-7FA5-4C67-BB5E-544A66A74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289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0459E3D4-4913-4324-9732-B962CCA5D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1" y="443553"/>
            <a:ext cx="9914859" cy="132588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Content Placeholder 9">
            <a:extLst>
              <a:ext uri="{FF2B5EF4-FFF2-40B4-BE49-F238E27FC236}">
                <a16:creationId xmlns:a16="http://schemas.microsoft.com/office/drawing/2014/main" id="{FE71C6AE-BA35-4C02-9C7B-2A2D9775D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709080"/>
            <a:ext cx="5868537" cy="3467881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F8E2564-CCE3-4E5F-BA7A-BE1CD195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4851" y="1"/>
            <a:ext cx="2347150" cy="4454343"/>
          </a:xfrm>
          <a:custGeom>
            <a:avLst/>
            <a:gdLst>
              <a:gd name="connsiteX0" fmla="*/ 2329738 w 2347151"/>
              <a:gd name="connsiteY0" fmla="*/ 0 h 4454343"/>
              <a:gd name="connsiteX1" fmla="*/ 2347151 w 2347151"/>
              <a:gd name="connsiteY1" fmla="*/ 0 h 4454343"/>
              <a:gd name="connsiteX2" fmla="*/ 2347151 w 2347151"/>
              <a:gd name="connsiteY2" fmla="*/ 4454343 h 4454343"/>
              <a:gd name="connsiteX3" fmla="*/ 2340504 w 2347151"/>
              <a:gd name="connsiteY3" fmla="*/ 4322705 h 4454343"/>
              <a:gd name="connsiteX4" fmla="*/ 134816 w 2347151"/>
              <a:gd name="connsiteY4" fmla="*/ 2130974 h 4454343"/>
              <a:gd name="connsiteX5" fmla="*/ 0 w 2347151"/>
              <a:gd name="connsiteY5" fmla="*/ 2124591 h 4454343"/>
              <a:gd name="connsiteX6" fmla="*/ 134816 w 2347151"/>
              <a:gd name="connsiteY6" fmla="*/ 2118208 h 4454343"/>
              <a:gd name="connsiteX7" fmla="*/ 2309087 w 2347151"/>
              <a:gd name="connsiteY7" fmla="*/ 141037 h 4454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47151" h="4454343">
                <a:moveTo>
                  <a:pt x="2329738" y="0"/>
                </a:moveTo>
                <a:lnTo>
                  <a:pt x="2347151" y="0"/>
                </a:lnTo>
                <a:lnTo>
                  <a:pt x="2347151" y="4454343"/>
                </a:lnTo>
                <a:lnTo>
                  <a:pt x="2340504" y="4322705"/>
                </a:lnTo>
                <a:cubicBezTo>
                  <a:pt x="2222700" y="3162715"/>
                  <a:pt x="1296917" y="2241584"/>
                  <a:pt x="134816" y="2130974"/>
                </a:cubicBezTo>
                <a:lnTo>
                  <a:pt x="0" y="2124591"/>
                </a:lnTo>
                <a:lnTo>
                  <a:pt x="134816" y="2118208"/>
                </a:lnTo>
                <a:cubicBezTo>
                  <a:pt x="1224286" y="2014511"/>
                  <a:pt x="2106054" y="1198443"/>
                  <a:pt x="2309087" y="14103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0E4796D-B53A-4567-BE9E-482FEC3EDB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26184" y="2126134"/>
            <a:ext cx="2434622" cy="2503056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1FD357AB-C536-40A5-BB4E-AD59A1D930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9092" y="2118839"/>
            <a:ext cx="2432908" cy="2498880"/>
          </a:xfrm>
          <a:custGeom>
            <a:avLst/>
            <a:gdLst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433844 w 2425326"/>
              <a:gd name="connsiteY2" fmla="*/ 25132 h 2381426"/>
              <a:gd name="connsiteX3" fmla="*/ 2424547 w 2425326"/>
              <a:gd name="connsiteY3" fmla="*/ 2186765 h 2381426"/>
              <a:gd name="connsiteX4" fmla="*/ 2425326 w 2425326"/>
              <a:gd name="connsiteY4" fmla="*/ 2202193 h 2381426"/>
              <a:gd name="connsiteX5" fmla="*/ 2425326 w 2425326"/>
              <a:gd name="connsiteY5" fmla="*/ 2381426 h 2381426"/>
              <a:gd name="connsiteX6" fmla="*/ 0 w 2425326"/>
              <a:gd name="connsiteY6" fmla="*/ 2381426 h 2381426"/>
              <a:gd name="connsiteX0" fmla="*/ 0 w 2701627"/>
              <a:gd name="connsiteY0" fmla="*/ 0 h 2419519"/>
              <a:gd name="connsiteX1" fmla="*/ 254330 w 2701627"/>
              <a:gd name="connsiteY1" fmla="*/ 0 h 2419519"/>
              <a:gd name="connsiteX2" fmla="*/ 433844 w 2701627"/>
              <a:gd name="connsiteY2" fmla="*/ 25132 h 2419519"/>
              <a:gd name="connsiteX3" fmla="*/ 2424547 w 2701627"/>
              <a:gd name="connsiteY3" fmla="*/ 2186765 h 2419519"/>
              <a:gd name="connsiteX4" fmla="*/ 2425326 w 2701627"/>
              <a:gd name="connsiteY4" fmla="*/ 2381426 h 2419519"/>
              <a:gd name="connsiteX5" fmla="*/ 0 w 2701627"/>
              <a:gd name="connsiteY5" fmla="*/ 2381426 h 2419519"/>
              <a:gd name="connsiteX6" fmla="*/ 0 w 2701627"/>
              <a:gd name="connsiteY6" fmla="*/ 0 h 2419519"/>
              <a:gd name="connsiteX0" fmla="*/ 0 w 2427563"/>
              <a:gd name="connsiteY0" fmla="*/ 0 h 2381426"/>
              <a:gd name="connsiteX1" fmla="*/ 254330 w 2427563"/>
              <a:gd name="connsiteY1" fmla="*/ 0 h 2381426"/>
              <a:gd name="connsiteX2" fmla="*/ 433844 w 2427563"/>
              <a:gd name="connsiteY2" fmla="*/ 25132 h 2381426"/>
              <a:gd name="connsiteX3" fmla="*/ 2425326 w 2427563"/>
              <a:gd name="connsiteY3" fmla="*/ 2381426 h 2381426"/>
              <a:gd name="connsiteX4" fmla="*/ 0 w 2427563"/>
              <a:gd name="connsiteY4" fmla="*/ 2381426 h 2381426"/>
              <a:gd name="connsiteX5" fmla="*/ 0 w 2427563"/>
              <a:gd name="connsiteY5" fmla="*/ 0 h 2381426"/>
              <a:gd name="connsiteX0" fmla="*/ 0 w 2425384"/>
              <a:gd name="connsiteY0" fmla="*/ 0 h 2381426"/>
              <a:gd name="connsiteX1" fmla="*/ 254330 w 2425384"/>
              <a:gd name="connsiteY1" fmla="*/ 0 h 2381426"/>
              <a:gd name="connsiteX2" fmla="*/ 433844 w 2425384"/>
              <a:gd name="connsiteY2" fmla="*/ 25132 h 2381426"/>
              <a:gd name="connsiteX3" fmla="*/ 2425326 w 2425384"/>
              <a:gd name="connsiteY3" fmla="*/ 2381426 h 2381426"/>
              <a:gd name="connsiteX4" fmla="*/ 0 w 2425384"/>
              <a:gd name="connsiteY4" fmla="*/ 2381426 h 2381426"/>
              <a:gd name="connsiteX5" fmla="*/ 0 w 2425384"/>
              <a:gd name="connsiteY5" fmla="*/ 0 h 2381426"/>
              <a:gd name="connsiteX0" fmla="*/ 0 w 2425326"/>
              <a:gd name="connsiteY0" fmla="*/ 0 h 2381426"/>
              <a:gd name="connsiteX1" fmla="*/ 254330 w 2425326"/>
              <a:gd name="connsiteY1" fmla="*/ 0 h 2381426"/>
              <a:gd name="connsiteX2" fmla="*/ 2425326 w 2425326"/>
              <a:gd name="connsiteY2" fmla="*/ 2381426 h 2381426"/>
              <a:gd name="connsiteX3" fmla="*/ 0 w 2425326"/>
              <a:gd name="connsiteY3" fmla="*/ 2381426 h 2381426"/>
              <a:gd name="connsiteX4" fmla="*/ 0 w 2425326"/>
              <a:gd name="connsiteY4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0 h 2381426"/>
              <a:gd name="connsiteX1" fmla="*/ 2425326 w 2425326"/>
              <a:gd name="connsiteY1" fmla="*/ 2381426 h 2381426"/>
              <a:gd name="connsiteX2" fmla="*/ 0 w 2425326"/>
              <a:gd name="connsiteY2" fmla="*/ 2381426 h 2381426"/>
              <a:gd name="connsiteX3" fmla="*/ 0 w 2425326"/>
              <a:gd name="connsiteY3" fmla="*/ 0 h 2381426"/>
              <a:gd name="connsiteX0" fmla="*/ 0 w 2425326"/>
              <a:gd name="connsiteY0" fmla="*/ 14 h 2381440"/>
              <a:gd name="connsiteX1" fmla="*/ 2425326 w 2425326"/>
              <a:gd name="connsiteY1" fmla="*/ 2381440 h 2381440"/>
              <a:gd name="connsiteX2" fmla="*/ 0 w 2425326"/>
              <a:gd name="connsiteY2" fmla="*/ 2381440 h 2381440"/>
              <a:gd name="connsiteX3" fmla="*/ 0 w 2425326"/>
              <a:gd name="connsiteY3" fmla="*/ 14 h 2381440"/>
              <a:gd name="connsiteX0" fmla="*/ 0 w 2427169"/>
              <a:gd name="connsiteY0" fmla="*/ 14 h 2381440"/>
              <a:gd name="connsiteX1" fmla="*/ 2425326 w 2427169"/>
              <a:gd name="connsiteY1" fmla="*/ 2381440 h 2381440"/>
              <a:gd name="connsiteX2" fmla="*/ 0 w 2427169"/>
              <a:gd name="connsiteY2" fmla="*/ 2381440 h 2381440"/>
              <a:gd name="connsiteX3" fmla="*/ 0 w 2427169"/>
              <a:gd name="connsiteY3" fmla="*/ 14 h 238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7169" h="2381440">
                <a:moveTo>
                  <a:pt x="0" y="14"/>
                </a:moveTo>
                <a:cubicBezTo>
                  <a:pt x="1692362" y="-4985"/>
                  <a:pt x="2470324" y="1326204"/>
                  <a:pt x="2425326" y="2381440"/>
                </a:cubicBezTo>
                <a:lnTo>
                  <a:pt x="0" y="2381440"/>
                </a:lnTo>
                <a:lnTo>
                  <a:pt x="0" y="14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EF54B49C-CC16-4438-9923-F41C8E7527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24344" y="4503573"/>
            <a:ext cx="2434622" cy="2354427"/>
          </a:xfrm>
          <a:custGeom>
            <a:avLst/>
            <a:gdLst>
              <a:gd name="connsiteX0" fmla="*/ 0 w 2434622"/>
              <a:gd name="connsiteY0" fmla="*/ 0 h 2381427"/>
              <a:gd name="connsiteX1" fmla="*/ 2434622 w 2434622"/>
              <a:gd name="connsiteY1" fmla="*/ 0 h 2381427"/>
              <a:gd name="connsiteX2" fmla="*/ 2434622 w 2434622"/>
              <a:gd name="connsiteY2" fmla="*/ 2381427 h 2381427"/>
              <a:gd name="connsiteX3" fmla="*/ 0 w 2434622"/>
              <a:gd name="connsiteY3" fmla="*/ 2381427 h 2381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81427">
                <a:moveTo>
                  <a:pt x="0" y="0"/>
                </a:moveTo>
                <a:lnTo>
                  <a:pt x="2434622" y="0"/>
                </a:lnTo>
                <a:lnTo>
                  <a:pt x="2434622" y="2381427"/>
                </a:lnTo>
                <a:lnTo>
                  <a:pt x="0" y="2381427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BC1AB157-27FC-4B7D-9CCA-71C57045CEE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758966" y="4507560"/>
            <a:ext cx="2434622" cy="2350439"/>
          </a:xfrm>
          <a:custGeom>
            <a:avLst/>
            <a:gdLst>
              <a:gd name="connsiteX0" fmla="*/ 0 w 2434622"/>
              <a:gd name="connsiteY0" fmla="*/ 0 h 2342635"/>
              <a:gd name="connsiteX1" fmla="*/ 2434622 w 2434622"/>
              <a:gd name="connsiteY1" fmla="*/ 0 h 2342635"/>
              <a:gd name="connsiteX2" fmla="*/ 2434622 w 2434622"/>
              <a:gd name="connsiteY2" fmla="*/ 2342635 h 2342635"/>
              <a:gd name="connsiteX3" fmla="*/ 0 w 2434622"/>
              <a:gd name="connsiteY3" fmla="*/ 2342635 h 234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622" h="2342635">
                <a:moveTo>
                  <a:pt x="0" y="0"/>
                </a:moveTo>
                <a:lnTo>
                  <a:pt x="2434622" y="0"/>
                </a:lnTo>
                <a:lnTo>
                  <a:pt x="2434622" y="2342635"/>
                </a:lnTo>
                <a:lnTo>
                  <a:pt x="0" y="2342635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94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BAB19D3-90A9-40E5-BED8-289A8919A7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AD247D9-20CF-4BAD-906D-66DB8B852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3479" y="596393"/>
            <a:ext cx="5618922" cy="1542507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>
                <a:solidFill>
                  <a:srgbClr val="FFFFFF"/>
                </a:solidFill>
              </a:rPr>
              <a:t>Click to edit Master title style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0E4B7A8-67F1-4290-B537-DE49AD9FBFF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181600" cy="6857999"/>
          </a:xfrm>
          <a:custGeom>
            <a:avLst/>
            <a:gdLst>
              <a:gd name="connsiteX0" fmla="*/ 0 w 5181600"/>
              <a:gd name="connsiteY0" fmla="*/ 0 h 6857999"/>
              <a:gd name="connsiteX1" fmla="*/ 5181600 w 5181600"/>
              <a:gd name="connsiteY1" fmla="*/ 0 h 6857999"/>
              <a:gd name="connsiteX2" fmla="*/ 5181600 w 5181600"/>
              <a:gd name="connsiteY2" fmla="*/ 4504871 h 6857999"/>
              <a:gd name="connsiteX3" fmla="*/ 5181598 w 5181600"/>
              <a:gd name="connsiteY3" fmla="*/ 4504830 h 6857999"/>
              <a:gd name="connsiteX4" fmla="*/ 5175215 w 5181600"/>
              <a:gd name="connsiteY4" fmla="*/ 4639646 h 6857999"/>
              <a:gd name="connsiteX5" fmla="*/ 2983485 w 5181600"/>
              <a:gd name="connsiteY5" fmla="*/ 6845334 h 6857999"/>
              <a:gd name="connsiteX6" fmla="*/ 2749639 w 5181600"/>
              <a:gd name="connsiteY6" fmla="*/ 6857142 h 6857999"/>
              <a:gd name="connsiteX7" fmla="*/ 2749639 w 5181600"/>
              <a:gd name="connsiteY7" fmla="*/ 6857999 h 6857999"/>
              <a:gd name="connsiteX8" fmla="*/ 0 w 5181600"/>
              <a:gd name="connsiteY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1600" h="6857999">
                <a:moveTo>
                  <a:pt x="0" y="0"/>
                </a:moveTo>
                <a:lnTo>
                  <a:pt x="5181600" y="0"/>
                </a:lnTo>
                <a:lnTo>
                  <a:pt x="5181600" y="4504871"/>
                </a:lnTo>
                <a:lnTo>
                  <a:pt x="5181598" y="4504830"/>
                </a:lnTo>
                <a:lnTo>
                  <a:pt x="5175215" y="4639646"/>
                </a:lnTo>
                <a:cubicBezTo>
                  <a:pt x="5064605" y="5801747"/>
                  <a:pt x="4143475" y="6727530"/>
                  <a:pt x="2983485" y="6845334"/>
                </a:cubicBezTo>
                <a:lnTo>
                  <a:pt x="2749639" y="6857142"/>
                </a:lnTo>
                <a:lnTo>
                  <a:pt x="274963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5EAFE93-40B7-4FF8-BEE7-E39911EC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8" y="2138901"/>
            <a:ext cx="5618922" cy="4033299"/>
          </a:xfrm>
        </p:spPr>
        <p:txBody>
          <a:bodyPr>
            <a:normAutofit/>
          </a:bodyPr>
          <a:lstStyle>
            <a:lvl1pPr>
              <a:buNone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>
                <a:solidFill>
                  <a:srgbClr val="FFFFFF"/>
                </a:solidFill>
              </a:rPr>
              <a:t>Click to edit Master text styles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752B41F-4B4E-4E1F-9191-6BB3F421E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4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EFD1DB-7478-445F-ACEF-64BE4DFEC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4005012" y="3249456"/>
            <a:ext cx="2353172" cy="4863918"/>
          </a:xfrm>
          <a:custGeom>
            <a:avLst/>
            <a:gdLst>
              <a:gd name="connsiteX0" fmla="*/ 2352312 w 2353172"/>
              <a:gd name="connsiteY0" fmla="*/ 0 h 4863918"/>
              <a:gd name="connsiteX1" fmla="*/ 2353172 w 2353172"/>
              <a:gd name="connsiteY1" fmla="*/ 0 h 4863918"/>
              <a:gd name="connsiteX2" fmla="*/ 2353172 w 2353172"/>
              <a:gd name="connsiteY2" fmla="*/ 4863918 h 4863918"/>
              <a:gd name="connsiteX3" fmla="*/ 2352312 w 2353172"/>
              <a:gd name="connsiteY3" fmla="*/ 4863918 h 4863918"/>
              <a:gd name="connsiteX4" fmla="*/ 2340504 w 2353172"/>
              <a:gd name="connsiteY4" fmla="*/ 4630072 h 4863918"/>
              <a:gd name="connsiteX5" fmla="*/ 134816 w 2353172"/>
              <a:gd name="connsiteY5" fmla="*/ 2438342 h 4863918"/>
              <a:gd name="connsiteX6" fmla="*/ 0 w 2353172"/>
              <a:gd name="connsiteY6" fmla="*/ 2431959 h 4863918"/>
              <a:gd name="connsiteX7" fmla="*/ 134816 w 2353172"/>
              <a:gd name="connsiteY7" fmla="*/ 2425576 h 4863918"/>
              <a:gd name="connsiteX8" fmla="*/ 2340504 w 2353172"/>
              <a:gd name="connsiteY8" fmla="*/ 233845 h 4863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3172" h="4863918">
                <a:moveTo>
                  <a:pt x="2352312" y="0"/>
                </a:moveTo>
                <a:lnTo>
                  <a:pt x="2353172" y="0"/>
                </a:lnTo>
                <a:lnTo>
                  <a:pt x="2353172" y="4863918"/>
                </a:lnTo>
                <a:lnTo>
                  <a:pt x="2352312" y="4863918"/>
                </a:lnTo>
                <a:lnTo>
                  <a:pt x="2340504" y="4630072"/>
                </a:lnTo>
                <a:cubicBezTo>
                  <a:pt x="2222700" y="3470082"/>
                  <a:pt x="1296917" y="2548952"/>
                  <a:pt x="134816" y="2438342"/>
                </a:cubicBezTo>
                <a:lnTo>
                  <a:pt x="0" y="2431959"/>
                </a:lnTo>
                <a:lnTo>
                  <a:pt x="134816" y="2425576"/>
                </a:lnTo>
                <a:cubicBezTo>
                  <a:pt x="1296917" y="2314966"/>
                  <a:pt x="2222700" y="1393835"/>
                  <a:pt x="2340504" y="233845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463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D13D15-77CA-4B50-9E08-0F58009A8E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7635" y="4626592"/>
            <a:ext cx="8600365" cy="1224926"/>
          </a:xfrm>
        </p:spPr>
        <p:txBody>
          <a:bodyPr anchor="b">
            <a:noAutofit/>
          </a:bodyPr>
          <a:lstStyle/>
          <a:p>
            <a:r>
              <a:rPr lang="en-US" sz="4400">
                <a:solidFill>
                  <a:srgbClr val="FFFFFF"/>
                </a:solidFill>
              </a:rPr>
              <a:t>Click to edit Master title style</a:t>
            </a: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BB8E73D-B3E6-4E0A-8295-A9EB15722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7636" y="5936776"/>
            <a:ext cx="6660107" cy="625497"/>
          </a:xfrm>
        </p:spPr>
        <p:txBody>
          <a:bodyPr>
            <a:normAutofit/>
          </a:bodyPr>
          <a:lstStyle/>
          <a:p>
            <a:r>
              <a:rPr lang="en-US" sz="1400">
                <a:solidFill>
                  <a:srgbClr val="FFFFFF"/>
                </a:solidFill>
              </a:rPr>
              <a:t>Click to edit Master subtitle style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225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7780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241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216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886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371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718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3851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744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882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807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738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743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2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079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88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270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734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1361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Wednesday, November 9,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171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Wednesday, November 9,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66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633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52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926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411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888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6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004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73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326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Wednesday, November 9, 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18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DC86B-D90D-4103-A69A-91695722D0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E26A11-7E3E-4C25-BA21-531BE6C0A2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4F03D-06DA-4AAE-BBE6-4951BB7A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15D68-DB6D-40E0-AC51-EAA4FA562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E65A0-9FB7-4269-B32F-FD0F3558A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8136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441EB-B996-4271-8717-3953863DA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0AC0F-46BE-4C4B-915F-F9B5CB51D1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5609D-291A-4742-9DEF-EC1AA294E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12977-F712-4CF0-97CE-A4517319D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2AD72-3CE4-48CE-8085-1005500A1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669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A7A88-3539-4903-A1B7-0B69FCA57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D1431-71DE-45AE-9D16-9AE6E2B0E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5045D4-F1CC-4A85-914A-42E688384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8DC14-C3EA-46CA-964B-6773ABBC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D0BFA-AACE-4D56-994E-BD67EA1D9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744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787CC-D3E9-433F-921A-45A453076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0BAD-A877-4D47-9A82-C2F770C50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2296B-ECD4-4101-BABA-1E19CD739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68B685-3B5A-47FD-8B8B-36E0A4EB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DC73A5-1A35-4250-8E19-8A1E17476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8B9A2-B763-4013-9200-F78456FD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461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D947A-0AB5-48CB-AB47-3B5E7C7CA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53B8AA-9BE8-4097-83CB-0E8A3BF40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421BED-B34A-4F84-AB03-03CC81078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DD111F-6134-48BF-8621-A20080758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3BF1EF-700A-48C9-8A96-392F47DC1A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844153-797F-4912-B738-704BD6C0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45247-82D2-491C-AFF0-C31971309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D22DF0-979A-4E3D-BF29-9133204D1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79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15C4E-D0FA-4D5F-9512-926CC0062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9358B1-8596-4C6D-8676-7D47FE22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67155-109C-42F5-94B7-083BF6F41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3B283-0ED1-4083-9A09-0A3256029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437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525191-45DD-426E-AAB1-8755620A3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A8DE85-F59C-417C-98C0-20A49971F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F06D2-95A0-415A-B373-95CAED406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84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12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0402-3E4A-446F-83D9-244D3F080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E9A81-0556-4B9F-A477-EB296859C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A66F99-B8CC-4750-921E-9A8D17AB6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CC618E-A3D9-4725-BA8B-7F5E2B7B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A3524-DA1C-452B-874E-983DB11C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01F73-526D-4136-8936-312F93963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2945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170BA-8166-4F14-A1E6-8CC47DA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EDDED3-7CDD-4994-B4B1-1DB87E487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660ACC-D8AE-4BCB-B357-80A9357AA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65844-CB84-4644-98DA-7A8FF3864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EFD2-4ED6-46DF-9969-4275D389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FA038-F881-456F-9DFD-A53F3B332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761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6C315-4269-4DFC-B5D1-F26CA3D84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DC96F9-3601-4478-B886-347D57A59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ED348-A995-4F47-B3E3-A0CB2DDC6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786AE-D54E-42D6-928B-0FB63CC87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F97E2-F035-4D72-A4FC-5C3C43BE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565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D79F25-D8BB-457B-87E1-E47EDF297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B46BAE-E919-43E1-9660-04A03C242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0AFEE4-2788-4438-90F3-23C61E043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45F0C-B070-4E8B-8D2D-1B11B1A4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0BD38-27C7-4C07-B5E0-EDBC0798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08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68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4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9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7EDB1-1046-4D21-A154-5C07D9A41412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3E3F5-05C4-436B-A298-C00C19708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355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39807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434560"/>
            <a:ext cx="34280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50" baseline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sz="1000" dirty="0"/>
              <a:t>Sample Footer Text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50" baseline="0"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dirty="0"/>
              <a:t>2/8/20XX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0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736">
          <p15:clr>
            <a:srgbClr val="F26B43"/>
          </p15:clr>
        </p15:guide>
        <p15:guide id="4" orient="horz" pos="3312">
          <p15:clr>
            <a:srgbClr val="F26B43"/>
          </p15:clr>
        </p15:guide>
        <p15:guide id="5" orient="horz" pos="432">
          <p15:clr>
            <a:srgbClr val="F26B43"/>
          </p15:clr>
        </p15:guide>
        <p15:guide id="7" pos="4416">
          <p15:clr>
            <a:srgbClr val="F26B43"/>
          </p15:clr>
        </p15:guide>
        <p15:guide id="8" pos="5568">
          <p15:clr>
            <a:srgbClr val="F26B43"/>
          </p15:clr>
        </p15:guide>
        <p15:guide id="9" pos="7296">
          <p15:clr>
            <a:srgbClr val="F26B43"/>
          </p15:clr>
        </p15:guide>
        <p15:guide id="10" pos="2688">
          <p15:clr>
            <a:srgbClr val="F26B43"/>
          </p15:clr>
        </p15:guide>
        <p15:guide id="11" pos="1536">
          <p15:clr>
            <a:srgbClr val="F26B43"/>
          </p15:clr>
        </p15:guide>
        <p15:guide id="12" pos="384">
          <p15:clr>
            <a:srgbClr val="F26B43"/>
          </p15:clr>
        </p15:guide>
        <p15:guide id="13" pos="2112">
          <p15:clr>
            <a:srgbClr val="F26B43"/>
          </p15:clr>
        </p15:guide>
        <p15:guide id="14" pos="4992">
          <p15:clr>
            <a:srgbClr val="F26B43"/>
          </p15:clr>
        </p15:guide>
        <p15:guide id="15" pos="6720">
          <p15:clr>
            <a:srgbClr val="F26B43"/>
          </p15:clr>
        </p15:guide>
        <p15:guide id="16" pos="960">
          <p15:clr>
            <a:srgbClr val="F26B43"/>
          </p15:clr>
        </p15:guide>
        <p15:guide id="17" pos="3264">
          <p15:clr>
            <a:srgbClr val="F26B43"/>
          </p15:clr>
        </p15:guide>
        <p15:guide id="18" orient="horz" pos="1008">
          <p15:clr>
            <a:srgbClr val="F26B43"/>
          </p15:clr>
        </p15:guide>
        <p15:guide id="19" orient="horz" pos="3888">
          <p15:clr>
            <a:srgbClr val="F26B43"/>
          </p15:clr>
        </p15:guide>
        <p15:guide id="20" pos="6144">
          <p15:clr>
            <a:srgbClr val="F26B43"/>
          </p15:clr>
        </p15:guide>
        <p15:guide id="21" orient="horz" pos="1584">
          <p15:clr>
            <a:srgbClr val="F26B43"/>
          </p15:clr>
        </p15:guide>
        <p15:guide id="22" pos="576">
          <p15:clr>
            <a:srgbClr val="F26B43"/>
          </p15:clr>
        </p15:guide>
        <p15:guide id="23" pos="7104">
          <p15:clr>
            <a:srgbClr val="F26B43"/>
          </p15:clr>
        </p15:guide>
        <p15:guide id="24" pos="768">
          <p15:clr>
            <a:srgbClr val="F26B43"/>
          </p15:clr>
        </p15:guide>
        <p15:guide id="25" pos="6912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EF1FFB7-93A7-40FD-A119-8B2F91810166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43E2194-7222-43B8-9CB0-A15B396969B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72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Wednesday, November 9,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9764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B2C2E6-B016-4995-905B-989A8DC76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B71BB0-1172-4703-870B-9A6BBA9A7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64F51-846F-4C89-B453-50E6DFF29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8C84C-1CCF-40D9-A673-DE49DD5ADDBC}" type="datetimeFigureOut">
              <a:rPr lang="en-US" smtClean="0"/>
              <a:t>11/9/2022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EB8E8-7D7F-46CC-9ED9-367DFBF330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2F9EF-B3B0-4FA6-93E6-55D19C930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50D39-0807-47EF-A09D-4C841020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1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wmYV75ImUQ?feature=oembed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612E41-5D33-43D7-BB2F-7D2083C40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35" y="1623423"/>
            <a:ext cx="3541435" cy="26296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329422-0967-403F-B65E-945C07C56DFF}"/>
              </a:ext>
            </a:extLst>
          </p:cNvPr>
          <p:cNvSpPr txBox="1"/>
          <p:nvPr/>
        </p:nvSpPr>
        <p:spPr>
          <a:xfrm>
            <a:off x="295274" y="204272"/>
            <a:ext cx="4059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Modern Love Caps" panose="04070805081001020A01" pitchFamily="82" charset="0"/>
              </a:rPr>
              <a:t>Girlfriends</a:t>
            </a:r>
            <a:br>
              <a:rPr lang="en-US" sz="5400" dirty="0">
                <a:latin typeface="Modern Love Caps" panose="04070805081001020A01" pitchFamily="82" charset="0"/>
              </a:rPr>
            </a:br>
            <a:r>
              <a:rPr lang="en-US" sz="5400" dirty="0">
                <a:latin typeface="Modern Love Caps" panose="04070805081001020A01" pitchFamily="82" charset="0"/>
              </a:rPr>
              <a:t>of Largo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F6CEF-418F-4879-B7AF-CADB4E3DB5BD}"/>
              </a:ext>
            </a:extLst>
          </p:cNvPr>
          <p:cNvSpPr txBox="1"/>
          <p:nvPr/>
        </p:nvSpPr>
        <p:spPr>
          <a:xfrm>
            <a:off x="196849" y="4253071"/>
            <a:ext cx="41578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Modern Love Caps" panose="04070805081001020A01" pitchFamily="82" charset="0"/>
              </a:rPr>
              <a:t>Mission Statement </a:t>
            </a:r>
            <a:br>
              <a:rPr lang="en-US" dirty="0"/>
            </a:br>
            <a:r>
              <a:rPr lang="en-US" dirty="0">
                <a:latin typeface="Cavolini" panose="03000502040302020204" pitchFamily="66" charset="0"/>
                <a:cs typeface="Cavolini" panose="03000502040302020204" pitchFamily="66" charset="0"/>
              </a:rPr>
              <a:t>To create a supportive environment with positive role models for young ladies to excel in academics, display positive behaviors, maintain high self-esteem and demonstrate leadership skills.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783F8D-D63F-46A5-AE65-CD7F1154B516}"/>
              </a:ext>
            </a:extLst>
          </p:cNvPr>
          <p:cNvSpPr txBox="1"/>
          <p:nvPr/>
        </p:nvSpPr>
        <p:spPr>
          <a:xfrm>
            <a:off x="4354657" y="357392"/>
            <a:ext cx="7640494" cy="6278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WHO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Lady Tigers who would benefit from positive role models and serving as positive role models to others in our school and community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WHAT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Meetings include service projects, goal setting, guest speakers, and special events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WHERE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Meet in the cafeteria at the Girlfriends table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20B0604020202020204" pitchFamily="82" charset="0"/>
                <a:cs typeface="Cavolini" panose="03000502040302020204" pitchFamily="66" charset="0"/>
              </a:rPr>
              <a:t>WHEN</a:t>
            </a:r>
            <a:br>
              <a:rPr lang="en-US" sz="2200" dirty="0">
                <a:latin typeface="Modern Love" panose="020B0604020202020204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Mondays during ELP from 4:15-5:15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WHY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Every girl needs girlfriends on her team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/>
                <a:cs typeface="Cavolini"/>
              </a:rPr>
              <a:t>HOW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/>
                <a:cs typeface="Cavolini"/>
              </a:rPr>
              <a:t>Talk to Ms. Gomez in C7 or Mrs. Edwards in Pod 7 or pick up an application in the offices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16C1D8-DFB5-4439-949C-8B144ABA16D7}"/>
              </a:ext>
            </a:extLst>
          </p:cNvPr>
          <p:cNvSpPr/>
          <p:nvPr/>
        </p:nvSpPr>
        <p:spPr>
          <a:xfrm>
            <a:off x="196849" y="204272"/>
            <a:ext cx="4157808" cy="64494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00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42">
            <a:extLst>
              <a:ext uri="{FF2B5EF4-FFF2-40B4-BE49-F238E27FC236}">
                <a16:creationId xmlns:a16="http://schemas.microsoft.com/office/drawing/2014/main" id="{05D1035C-3BF0-4FE0-B3A3-1062F8600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9E7E2-6D9D-AF8D-6CA6-A7E57436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0"/>
            <a:ext cx="6972302" cy="2096528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 </a:t>
            </a:r>
            <a:r>
              <a:rPr lang="en-US" sz="5400" b="1" u="sng" dirty="0"/>
              <a:t>Japan Culture Club</a:t>
            </a:r>
            <a:br>
              <a:rPr lang="en-US" sz="5400" b="1" u="sng" dirty="0"/>
            </a:br>
            <a:r>
              <a:rPr lang="en-US" sz="5400" b="1" dirty="0" err="1"/>
              <a:t>日本の</a:t>
            </a:r>
            <a:r>
              <a:rPr lang="ja-JP" altLang="en-US" sz="5400" b="1"/>
              <a:t>培養クラブ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906B2-3FB5-627E-8A90-0E4DC4A35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9" y="1932972"/>
            <a:ext cx="6585995" cy="480349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Mr. Powell</a:t>
            </a:r>
            <a:r>
              <a:rPr lang="ja-JP" altLang="en-US" sz="2800" b="1"/>
              <a:t> ー</a:t>
            </a:r>
            <a:r>
              <a:rPr lang="en-US" altLang="ja-JP" sz="2800" b="1" dirty="0"/>
              <a:t> Art room F-1 </a:t>
            </a:r>
          </a:p>
          <a:p>
            <a:pPr marL="0" indent="0">
              <a:buNone/>
            </a:pPr>
            <a:r>
              <a:rPr lang="en-US" altLang="ja-JP" sz="2800" b="1" dirty="0"/>
              <a:t>Wed. 8:20 – 9:20 &amp; Thurs. 4:15 – 5:15</a:t>
            </a:r>
          </a:p>
          <a:p>
            <a:pPr marL="0" indent="0">
              <a:buNone/>
            </a:pPr>
            <a:r>
              <a:rPr lang="en-US" altLang="ja-JP" b="1" dirty="0"/>
              <a:t>Learn about:</a:t>
            </a:r>
          </a:p>
          <a:p>
            <a:r>
              <a:rPr lang="en-US" altLang="ja-JP" b="1" dirty="0"/>
              <a:t> </a:t>
            </a:r>
            <a:r>
              <a:rPr lang="en-US" altLang="ja-JP" dirty="0"/>
              <a:t>Japanese Culture</a:t>
            </a:r>
          </a:p>
          <a:p>
            <a:r>
              <a:rPr lang="en-US" altLang="ja-JP" dirty="0"/>
              <a:t>Interesting Japanese Places</a:t>
            </a:r>
          </a:p>
          <a:p>
            <a:r>
              <a:rPr lang="en-US" altLang="ja-JP" dirty="0"/>
              <a:t>Japanese History</a:t>
            </a:r>
          </a:p>
          <a:p>
            <a:r>
              <a:rPr lang="en-US" altLang="ja-JP" dirty="0"/>
              <a:t>Japanese Food</a:t>
            </a:r>
          </a:p>
          <a:p>
            <a:r>
              <a:rPr lang="en-US" altLang="ja-JP" dirty="0"/>
              <a:t>Japanese Language</a:t>
            </a:r>
          </a:p>
          <a:p>
            <a:r>
              <a:rPr lang="en-US" altLang="ja-JP" dirty="0"/>
              <a:t>Draw Anime/Manga</a:t>
            </a:r>
          </a:p>
          <a:p>
            <a:r>
              <a:rPr lang="en-US" altLang="ja-JP" dirty="0"/>
              <a:t>And much more…</a:t>
            </a:r>
          </a:p>
        </p:txBody>
      </p:sp>
      <p:pic>
        <p:nvPicPr>
          <p:cNvPr id="1028" name="Picture 4" descr="Tokyo Travel Guide &amp; Tips - Condé Nast Traveler">
            <a:extLst>
              <a:ext uri="{FF2B5EF4-FFF2-40B4-BE49-F238E27FC236}">
                <a16:creationId xmlns:a16="http://schemas.microsoft.com/office/drawing/2014/main" id="{4D41FBAE-E787-8E43-9D0F-4028AE1CD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0" r="20119"/>
          <a:stretch/>
        </p:blipFill>
        <p:spPr bwMode="auto">
          <a:xfrm>
            <a:off x="6529065" y="10"/>
            <a:ext cx="5662937" cy="6857990"/>
          </a:xfrm>
          <a:custGeom>
            <a:avLst/>
            <a:gdLst/>
            <a:ahLst/>
            <a:cxnLst/>
            <a:rect l="l" t="t" r="r" b="b"/>
            <a:pathLst>
              <a:path w="5662937" h="6858000">
                <a:moveTo>
                  <a:pt x="598332" y="0"/>
                </a:moveTo>
                <a:lnTo>
                  <a:pt x="5662937" y="0"/>
                </a:lnTo>
                <a:lnTo>
                  <a:pt x="5662937" y="6858000"/>
                </a:lnTo>
                <a:lnTo>
                  <a:pt x="0" y="6858000"/>
                </a:lnTo>
                <a:lnTo>
                  <a:pt x="78957" y="6777438"/>
                </a:lnTo>
                <a:cubicBezTo>
                  <a:pt x="291624" y="6544265"/>
                  <a:pt x="490445" y="6275955"/>
                  <a:pt x="672224" y="5969316"/>
                </a:cubicBezTo>
                <a:cubicBezTo>
                  <a:pt x="914596" y="5515036"/>
                  <a:pt x="1066079" y="5030470"/>
                  <a:pt x="1217562" y="4515619"/>
                </a:cubicBezTo>
                <a:cubicBezTo>
                  <a:pt x="1338748" y="3970483"/>
                  <a:pt x="1399341" y="3516203"/>
                  <a:pt x="1399341" y="3061922"/>
                </a:cubicBezTo>
                <a:cubicBezTo>
                  <a:pt x="1399341" y="1948936"/>
                  <a:pt x="1190579" y="1021447"/>
                  <a:pt x="773055" y="27945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337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Builders Club   Large">
            <a:hlinkClick r:id="" action="ppaction://media"/>
            <a:extLst>
              <a:ext uri="{FF2B5EF4-FFF2-40B4-BE49-F238E27FC236}">
                <a16:creationId xmlns:a16="http://schemas.microsoft.com/office/drawing/2014/main" id="{B5906C4B-849E-00BA-B16F-7C86686B0D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51283" y="0"/>
            <a:ext cx="6962862" cy="39340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C47570C-0C4B-FB73-2AEE-030631B33B65}"/>
              </a:ext>
            </a:extLst>
          </p:cNvPr>
          <p:cNvSpPr txBox="1"/>
          <p:nvPr/>
        </p:nvSpPr>
        <p:spPr>
          <a:xfrm>
            <a:off x="-163286" y="4167068"/>
            <a:ext cx="12192001" cy="24314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WHO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Service Oriented Learners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WHY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To Improve our Communities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/>
                <a:cs typeface="Cavolini"/>
              </a:rPr>
              <a:t>HOW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/>
                <a:cs typeface="Cavolini"/>
              </a:rPr>
              <a:t>Talk to Ms. Worst in chorus room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85730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0264F6A-2800-4C2F-B661-EA6CFBEAF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06" y="0"/>
            <a:ext cx="52978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8281F2-F998-00AF-C00E-DD7E6D514E3F}"/>
              </a:ext>
            </a:extLst>
          </p:cNvPr>
          <p:cNvSpPr txBox="1"/>
          <p:nvPr/>
        </p:nvSpPr>
        <p:spPr>
          <a:xfrm>
            <a:off x="0" y="612844"/>
            <a:ext cx="6030906" cy="563231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WHO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Civic minded learners that want to help drive decisions for Largo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WHAT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Meetings include service projects, event planning and fundraising.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WHY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To share your leadership talents to make Largo Middle IB World School better for everyone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/>
                <a:cs typeface="Cavolini"/>
              </a:rPr>
              <a:t>HOW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/>
                <a:cs typeface="Cavolini"/>
              </a:rPr>
              <a:t>Go to the grade level houses and add your name to the list, you will get notification of the interest meeting in late September. </a:t>
            </a:r>
          </a:p>
        </p:txBody>
      </p:sp>
    </p:spTree>
    <p:extLst>
      <p:ext uri="{BB962C8B-B14F-4D97-AF65-F5344CB8AC3E}">
        <p14:creationId xmlns:p14="http://schemas.microsoft.com/office/powerpoint/2010/main" val="1072972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8AD7B-E8E3-C84E-C9AE-27FA1F9E7E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43420" cy="7155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135282-B014-DB9E-732A-E1758CB172CF}"/>
              </a:ext>
            </a:extLst>
          </p:cNvPr>
          <p:cNvSpPr txBox="1"/>
          <p:nvPr/>
        </p:nvSpPr>
        <p:spPr>
          <a:xfrm>
            <a:off x="5343420" y="289679"/>
            <a:ext cx="6848580" cy="62786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WHO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Anyone that wants to have a leadership role with a diverse group of other tigers and make change to our school culture.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WHAT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Meetings include service projects and special events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WHERE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Meet in the Media Center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20B0604020202020204" pitchFamily="82" charset="0"/>
                <a:cs typeface="Cavolini" panose="03000502040302020204" pitchFamily="66" charset="0"/>
              </a:rPr>
              <a:t>WHEN</a:t>
            </a:r>
            <a:br>
              <a:rPr lang="en-US" sz="2200" dirty="0">
                <a:latin typeface="Modern Love" panose="020B0604020202020204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Last Friday of Every month 9-9:35 AM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WHY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Our school values your input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/>
                <a:cs typeface="Cavolini"/>
              </a:rPr>
              <a:t>HOW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/>
                <a:cs typeface="Cavolini"/>
              </a:rPr>
              <a:t>Talk to Mr. Jordan in B4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804185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AD748F-AEA5-8491-5DC9-87ABDC514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298" y="0"/>
            <a:ext cx="519270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BEAE1-A23C-CB38-DAD5-91E4886634A4}"/>
              </a:ext>
            </a:extLst>
          </p:cNvPr>
          <p:cNvSpPr txBox="1"/>
          <p:nvPr/>
        </p:nvSpPr>
        <p:spPr>
          <a:xfrm>
            <a:off x="0" y="125835"/>
            <a:ext cx="6999298" cy="66171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WHO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Anyone that wants to creatively express themselves through dance sharing motivation, determination, collaboration and artistry.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WHAT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Meetings include creating and performing Step routines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WHERE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Meet in the Gym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20B0604020202020204" pitchFamily="82" charset="0"/>
                <a:cs typeface="Cavolini" panose="03000502040302020204" pitchFamily="66" charset="0"/>
              </a:rPr>
              <a:t>WHEN</a:t>
            </a:r>
            <a:br>
              <a:rPr lang="en-US" sz="2200" dirty="0">
                <a:latin typeface="Modern Love" panose="020B0604020202020204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Tuesday and Wednesday 4:30 pm-5:30 pm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  <a:t>WHY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 panose="03000502040302020204" pitchFamily="66" charset="0"/>
                <a:cs typeface="Cavolini" panose="03000502040302020204" pitchFamily="66" charset="0"/>
              </a:rPr>
              <a:t>To be creative and engaged in something</a:t>
            </a:r>
          </a:p>
          <a:p>
            <a:pPr algn="ctr">
              <a:spcAft>
                <a:spcPts val="1200"/>
              </a:spcAft>
            </a:pPr>
            <a:r>
              <a:rPr lang="en-US" sz="2200" dirty="0">
                <a:latin typeface="Modern Love"/>
                <a:cs typeface="Cavolini"/>
              </a:rPr>
              <a:t>HOW</a:t>
            </a:r>
            <a:br>
              <a:rPr lang="en-US" sz="2200" dirty="0">
                <a:latin typeface="Modern Love" panose="04090805081005020601" pitchFamily="82" charset="0"/>
                <a:cs typeface="Cavolini" panose="03000502040302020204" pitchFamily="66" charset="0"/>
              </a:rPr>
            </a:br>
            <a:r>
              <a:rPr lang="en-US" sz="2200" dirty="0">
                <a:latin typeface="Cavolini"/>
                <a:cs typeface="Cavolini"/>
              </a:rPr>
              <a:t>Talk to Mr. Jordan in B4 or Ms. Alexander in the 8</a:t>
            </a:r>
            <a:r>
              <a:rPr lang="en-US" sz="2200" baseline="30000" dirty="0">
                <a:latin typeface="Cavolini"/>
                <a:cs typeface="Cavolini"/>
              </a:rPr>
              <a:t>th</a:t>
            </a:r>
            <a:r>
              <a:rPr lang="en-US" sz="2200" dirty="0">
                <a:latin typeface="Cavolini"/>
                <a:cs typeface="Cavolini"/>
              </a:rPr>
              <a:t> grade house for more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317092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7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B6093-46EB-406E-A05F-6114D848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41922" y="712864"/>
            <a:ext cx="4431767" cy="172099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4800" b="1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WHEN?</a:t>
            </a:r>
            <a:br>
              <a:rPr lang="en-US" sz="4800" b="1" kern="1200" dirty="0">
                <a:solidFill>
                  <a:schemeClr val="bg1"/>
                </a:solidFill>
                <a:latin typeface="Bradley Hand ITC" panose="03070402050302030203" pitchFamily="66" charset="0"/>
              </a:rPr>
            </a:br>
            <a:r>
              <a:rPr lang="en-US" sz="4800" b="1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TIME: During 3rd Lunch</a:t>
            </a:r>
            <a:br>
              <a:rPr lang="en-US" sz="4800" b="1" kern="1200" dirty="0">
                <a:solidFill>
                  <a:schemeClr val="bg1"/>
                </a:solidFill>
                <a:latin typeface="Bradley Hand ITC" panose="03070402050302030203" pitchFamily="66" charset="0"/>
              </a:rPr>
            </a:br>
            <a:r>
              <a:rPr lang="en-US" sz="4800" b="1" kern="1200" dirty="0">
                <a:solidFill>
                  <a:schemeClr val="bg1"/>
                </a:solidFill>
                <a:latin typeface="Bradley Hand ITC" panose="03070402050302030203" pitchFamily="66" charset="0"/>
              </a:rPr>
              <a:t>DAY: To Be Determined</a:t>
            </a:r>
            <a:br>
              <a:rPr lang="en-US" sz="4800" kern="1200" dirty="0">
                <a:solidFill>
                  <a:schemeClr val="bg1"/>
                </a:solidFill>
                <a:latin typeface="Bradley Hand ITC" panose="03070402050302030203" pitchFamily="66" charset="0"/>
              </a:rPr>
            </a:br>
            <a:endParaRPr lang="en-US" sz="4800" kern="12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769BE-C754-4496-B5E5-B272AF129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37248" y="4424141"/>
            <a:ext cx="4794986" cy="182585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endParaRPr lang="en-US" sz="3600" b="1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algn="l"/>
            <a:endParaRPr lang="en-US" sz="3600" b="1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algn="l"/>
            <a:endParaRPr lang="en-US" sz="3600" b="1" kern="1200" dirty="0">
              <a:solidFill>
                <a:schemeClr val="bg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algn="l"/>
            <a:r>
              <a:rPr lang="en-US" sz="3600" b="1" kern="1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See MS. SCOTT </a:t>
            </a:r>
          </a:p>
          <a:p>
            <a:pPr algn="l"/>
            <a:r>
              <a:rPr lang="en-US" sz="3600" b="1" kern="1200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in D-5 for details on how to join!</a:t>
            </a:r>
          </a:p>
        </p:txBody>
      </p:sp>
      <p:sp>
        <p:nvSpPr>
          <p:cNvPr id="29" name="Freeform: Shape 19">
            <a:extLst>
              <a:ext uri="{FF2B5EF4-FFF2-40B4-BE49-F238E27FC236}">
                <a16:creationId xmlns:a16="http://schemas.microsoft.com/office/drawing/2014/main" id="{F1AB2A50-5E20-4BC3-954F-034B0BDCD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480073" cy="6858002"/>
          </a:xfrm>
          <a:custGeom>
            <a:avLst/>
            <a:gdLst>
              <a:gd name="connsiteX0" fmla="*/ 6130244 w 6480073"/>
              <a:gd name="connsiteY0" fmla="*/ 0 h 6858002"/>
              <a:gd name="connsiteX1" fmla="*/ 6212951 w 6480073"/>
              <a:gd name="connsiteY1" fmla="*/ 314584 h 6858002"/>
              <a:gd name="connsiteX2" fmla="*/ 5540779 w 6480073"/>
              <a:gd name="connsiteY2" fmla="*/ 6756649 h 6858002"/>
              <a:gd name="connsiteX3" fmla="*/ 5489971 w 6480073"/>
              <a:gd name="connsiteY3" fmla="*/ 6858002 h 6858002"/>
              <a:gd name="connsiteX4" fmla="*/ 0 w 6480073"/>
              <a:gd name="connsiteY4" fmla="*/ 6858002 h 6858002"/>
              <a:gd name="connsiteX5" fmla="*/ 0 w 6480073"/>
              <a:gd name="connsiteY5" fmla="*/ 0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80073" h="6858002">
                <a:moveTo>
                  <a:pt x="6130244" y="0"/>
                </a:moveTo>
                <a:lnTo>
                  <a:pt x="6212951" y="314584"/>
                </a:lnTo>
                <a:cubicBezTo>
                  <a:pt x="6745828" y="2551616"/>
                  <a:pt x="6460994" y="4808873"/>
                  <a:pt x="5540779" y="6756649"/>
                </a:cubicBezTo>
                <a:lnTo>
                  <a:pt x="5489971" y="6858002"/>
                </a:lnTo>
                <a:lnTo>
                  <a:pt x="0" y="685800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1">
            <a:extLst>
              <a:ext uri="{FF2B5EF4-FFF2-40B4-BE49-F238E27FC236}">
                <a16:creationId xmlns:a16="http://schemas.microsoft.com/office/drawing/2014/main" id="{41AEA765-5054-4EF9-AF8D-D199F2893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9216" cy="6858001"/>
          </a:xfrm>
          <a:custGeom>
            <a:avLst/>
            <a:gdLst>
              <a:gd name="connsiteX0" fmla="*/ 0 w 6249216"/>
              <a:gd name="connsiteY0" fmla="*/ 0 h 6858001"/>
              <a:gd name="connsiteX1" fmla="*/ 5893742 w 6249216"/>
              <a:gd name="connsiteY1" fmla="*/ 1 h 6858001"/>
              <a:gd name="connsiteX2" fmla="*/ 5993697 w 6249216"/>
              <a:gd name="connsiteY2" fmla="*/ 380651 h 6858001"/>
              <a:gd name="connsiteX3" fmla="*/ 5308924 w 6249216"/>
              <a:gd name="connsiteY3" fmla="*/ 6647018 h 6858001"/>
              <a:gd name="connsiteX4" fmla="*/ 5200672 w 6249216"/>
              <a:gd name="connsiteY4" fmla="*/ 6858001 h 6858001"/>
              <a:gd name="connsiteX5" fmla="*/ 1 w 6249216"/>
              <a:gd name="connsiteY5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49216" h="6858001">
                <a:moveTo>
                  <a:pt x="0" y="0"/>
                </a:moveTo>
                <a:lnTo>
                  <a:pt x="5893742" y="1"/>
                </a:lnTo>
                <a:lnTo>
                  <a:pt x="5993697" y="380651"/>
                </a:lnTo>
                <a:cubicBezTo>
                  <a:pt x="6511353" y="2559611"/>
                  <a:pt x="6222352" y="4758249"/>
                  <a:pt x="5308924" y="6647018"/>
                </a:cubicBezTo>
                <a:lnTo>
                  <a:pt x="5200672" y="6858001"/>
                </a:lnTo>
                <a:lnTo>
                  <a:pt x="1" y="685800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B0A99-1A50-42CE-BBA2-5C1E49686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60" y="-171915"/>
            <a:ext cx="4816929" cy="29262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A1D795-13BD-4571-AC2F-78FB93BE7081}"/>
              </a:ext>
            </a:extLst>
          </p:cNvPr>
          <p:cNvSpPr/>
          <p:nvPr/>
        </p:nvSpPr>
        <p:spPr>
          <a:xfrm>
            <a:off x="825754" y="2513249"/>
            <a:ext cx="438346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3030204020804" pitchFamily="34" charset="0"/>
                <a:ea typeface="+mn-ea"/>
                <a:cs typeface="Biome" panose="020B0503030204020804" pitchFamily="34" charset="0"/>
              </a:rPr>
              <a:t>VISION: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ome" panose="020B0503030204020804" pitchFamily="34" charset="0"/>
                <a:ea typeface="+mn-ea"/>
                <a:cs typeface="Biome" panose="020B0503030204020804" pitchFamily="34" charset="0"/>
              </a:rPr>
              <a:t>SAVE (Students Against Violence Everywhere) Promise Clubs are a place for young people across the country to show their leadership, creativity and passion for protecting their friends, schools and communities from violence BEFORE it happens.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1536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6093-46EB-406E-A05F-6114D848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693" y="632973"/>
            <a:ext cx="4224528" cy="2688336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4800" b="1" kern="1200" dirty="0">
                <a:solidFill>
                  <a:schemeClr val="tx1"/>
                </a:solidFill>
                <a:latin typeface="Bradley Hand ITC" panose="03070402050302030203" pitchFamily="66" charset="0"/>
              </a:rPr>
              <a:t>WHEN?</a:t>
            </a:r>
            <a:br>
              <a:rPr lang="en-US" sz="4800" b="1" kern="1200" dirty="0">
                <a:solidFill>
                  <a:schemeClr val="tx1"/>
                </a:solidFill>
                <a:latin typeface="Bradley Hand ITC" panose="03070402050302030203" pitchFamily="66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Bradley Hand ITC" panose="03070402050302030203" pitchFamily="66" charset="0"/>
              </a:rPr>
              <a:t>TIME: During 3rd Lunch</a:t>
            </a:r>
            <a:br>
              <a:rPr lang="en-US" sz="4800" b="1" kern="1200" dirty="0">
                <a:solidFill>
                  <a:schemeClr val="tx1"/>
                </a:solidFill>
                <a:latin typeface="Bradley Hand ITC" panose="03070402050302030203" pitchFamily="66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Bradley Hand ITC" panose="03070402050302030203" pitchFamily="66" charset="0"/>
              </a:rPr>
              <a:t>DAY: To Be Determined</a:t>
            </a:r>
            <a:br>
              <a:rPr lang="en-US" sz="4800" b="1" kern="1200" dirty="0">
                <a:solidFill>
                  <a:schemeClr val="tx1"/>
                </a:solidFill>
                <a:latin typeface="Bradley Hand ITC" panose="03070402050302030203" pitchFamily="66" charset="0"/>
              </a:rPr>
            </a:br>
            <a:br>
              <a:rPr lang="en-US" sz="4800" b="1" dirty="0">
                <a:latin typeface="Bradley Hand ITC" panose="03070402050302030203" pitchFamily="66" charset="0"/>
              </a:rPr>
            </a:br>
            <a:r>
              <a:rPr lang="en-US" sz="3600" b="1" dirty="0">
                <a:latin typeface="Biome" panose="020B0503030204020804" pitchFamily="34" charset="0"/>
                <a:cs typeface="Biome" panose="020B0503030204020804" pitchFamily="34" charset="0"/>
              </a:rPr>
              <a:t>See MS. SCOTT </a:t>
            </a:r>
            <a:br>
              <a:rPr lang="en-US" sz="3600" b="1" dirty="0"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en-US" sz="3600" b="1" dirty="0">
                <a:latin typeface="Biome" panose="020B0503030204020804" pitchFamily="34" charset="0"/>
                <a:cs typeface="Biome" panose="020B0503030204020804" pitchFamily="34" charset="0"/>
              </a:rPr>
              <a:t>in D-5 for details on how to join!</a:t>
            </a:r>
            <a:br>
              <a:rPr lang="en-US" sz="3600" b="1" dirty="0">
                <a:latin typeface="Biome" panose="020B0503030204020804" pitchFamily="34" charset="0"/>
                <a:cs typeface="Biome" panose="020B0503030204020804" pitchFamily="34" charset="0"/>
              </a:rPr>
            </a:br>
            <a:br>
              <a:rPr lang="en-US" sz="4000" b="1" kern="1200" dirty="0">
                <a:solidFill>
                  <a:schemeClr val="tx1"/>
                </a:solidFill>
                <a:latin typeface="Bradley Hand ITC" panose="03070402050302030203" pitchFamily="66" charset="0"/>
              </a:rPr>
            </a:br>
            <a:endParaRPr lang="en-US" sz="4000" b="1" kern="12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769BE-C754-4496-B5E5-B272AF1299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692" y="1170431"/>
            <a:ext cx="3723919" cy="268833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endParaRPr lang="en-US" sz="5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endParaRPr lang="en-US" sz="5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endParaRPr lang="en-US" sz="5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/>
            <a:endParaRPr lang="en-US" sz="5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27E9F68-4C6B-44CF-905B-98EC49DD3A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13991" y="0"/>
            <a:ext cx="6578009" cy="6858000"/>
          </a:xfrm>
          <a:custGeom>
            <a:avLst/>
            <a:gdLst>
              <a:gd name="connsiteX0" fmla="*/ 73610 w 6578009"/>
              <a:gd name="connsiteY0" fmla="*/ 0 h 6858000"/>
              <a:gd name="connsiteX1" fmla="*/ 6578009 w 6578009"/>
              <a:gd name="connsiteY1" fmla="*/ 0 h 6858000"/>
              <a:gd name="connsiteX2" fmla="*/ 6578009 w 6578009"/>
              <a:gd name="connsiteY2" fmla="*/ 6858000 h 6858000"/>
              <a:gd name="connsiteX3" fmla="*/ 2947297 w 6578009"/>
              <a:gd name="connsiteY3" fmla="*/ 6858000 h 6858000"/>
              <a:gd name="connsiteX4" fmla="*/ 2740229 w 6578009"/>
              <a:gd name="connsiteY4" fmla="*/ 6703632 h 6858000"/>
              <a:gd name="connsiteX5" fmla="*/ 0 w 6578009"/>
              <a:gd name="connsiteY5" fmla="*/ 1026053 h 6858000"/>
              <a:gd name="connsiteX6" fmla="*/ 37438 w 6578009"/>
              <a:gd name="connsiteY6" fmla="*/ 28466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78009" h="6858000">
                <a:moveTo>
                  <a:pt x="73610" y="0"/>
                </a:moveTo>
                <a:lnTo>
                  <a:pt x="6578009" y="0"/>
                </a:lnTo>
                <a:lnTo>
                  <a:pt x="6578009" y="6858000"/>
                </a:lnTo>
                <a:lnTo>
                  <a:pt x="2947297" y="6858000"/>
                </a:lnTo>
                <a:lnTo>
                  <a:pt x="2740229" y="6703632"/>
                </a:lnTo>
                <a:cubicBezTo>
                  <a:pt x="1070445" y="5375192"/>
                  <a:pt x="0" y="3325631"/>
                  <a:pt x="0" y="1026053"/>
                </a:cubicBezTo>
                <a:cubicBezTo>
                  <a:pt x="0" y="775760"/>
                  <a:pt x="12683" y="528427"/>
                  <a:pt x="37438" y="28466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963C26DC-8AFA-4023-B207-F7664781D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72376" y="0"/>
            <a:ext cx="6419624" cy="6858000"/>
          </a:xfrm>
          <a:custGeom>
            <a:avLst/>
            <a:gdLst>
              <a:gd name="connsiteX0" fmla="*/ 6344630 w 6419624"/>
              <a:gd name="connsiteY0" fmla="*/ 0 h 6858000"/>
              <a:gd name="connsiteX1" fmla="*/ 0 w 6419624"/>
              <a:gd name="connsiteY1" fmla="*/ 0 h 6858000"/>
              <a:gd name="connsiteX2" fmla="*/ 0 w 6419624"/>
              <a:gd name="connsiteY2" fmla="*/ 6858000 h 6858000"/>
              <a:gd name="connsiteX3" fmla="*/ 3344107 w 6419624"/>
              <a:gd name="connsiteY3" fmla="*/ 6858000 h 6858000"/>
              <a:gd name="connsiteX4" fmla="*/ 3509562 w 6419624"/>
              <a:gd name="connsiteY4" fmla="*/ 6745502 h 6858000"/>
              <a:gd name="connsiteX5" fmla="*/ 6419624 w 6419624"/>
              <a:gd name="connsiteY5" fmla="*/ 1026052 h 6858000"/>
              <a:gd name="connsiteX6" fmla="*/ 6383100 w 6419624"/>
              <a:gd name="connsiteY6" fmla="*/ 30274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19624" h="6858000">
                <a:moveTo>
                  <a:pt x="6344630" y="0"/>
                </a:moveTo>
                <a:lnTo>
                  <a:pt x="0" y="0"/>
                </a:lnTo>
                <a:lnTo>
                  <a:pt x="0" y="6858000"/>
                </a:lnTo>
                <a:lnTo>
                  <a:pt x="3344107" y="6858000"/>
                </a:lnTo>
                <a:lnTo>
                  <a:pt x="3509562" y="6745502"/>
                </a:lnTo>
                <a:cubicBezTo>
                  <a:pt x="5273452" y="5459025"/>
                  <a:pt x="6419624" y="3376391"/>
                  <a:pt x="6419624" y="1026052"/>
                </a:cubicBezTo>
                <a:cubicBezTo>
                  <a:pt x="6419624" y="781861"/>
                  <a:pt x="6407252" y="540560"/>
                  <a:pt x="6383100" y="30274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8FD94D-9CA5-417A-AC28-5FDB089E2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302" y="-127217"/>
            <a:ext cx="4669971" cy="33040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8390C2-97E1-4AA2-96A4-54E00EA94D37}"/>
              </a:ext>
            </a:extLst>
          </p:cNvPr>
          <p:cNvSpPr/>
          <p:nvPr/>
        </p:nvSpPr>
        <p:spPr>
          <a:xfrm>
            <a:off x="8014677" y="3449230"/>
            <a:ext cx="43357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strengthened substance-free, healthy, and safe lifestyle for all students, schools, and communities in Pinellas County.</a:t>
            </a:r>
          </a:p>
        </p:txBody>
      </p:sp>
    </p:spTree>
    <p:extLst>
      <p:ext uri="{BB962C8B-B14F-4D97-AF65-F5344CB8AC3E}">
        <p14:creationId xmlns:p14="http://schemas.microsoft.com/office/powerpoint/2010/main" val="887276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picture containing nature, night sky, northern lights">
            <a:extLst>
              <a:ext uri="{FF2B5EF4-FFF2-40B4-BE49-F238E27FC236}">
                <a16:creationId xmlns:a16="http://schemas.microsoft.com/office/drawing/2014/main" id="{973A7C7E-C448-42BB-B732-541A6CC83C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1273115" cy="6858000"/>
          </a:xfr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9DAE0213-8971-4F41-9E3D-5FCCD40DC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21" y="4330696"/>
            <a:ext cx="11582479" cy="2527304"/>
          </a:xfrm>
        </p:spPr>
        <p:txBody>
          <a:bodyPr/>
          <a:lstStyle/>
          <a:p>
            <a:r>
              <a:rPr lang="en-US" dirty="0"/>
              <a:t>Wednesday afternoons, 4:15-5:15pm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623FB30D-4353-4FDD-9FA6-2C7A5AF30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00614" y="5920740"/>
            <a:ext cx="8647066" cy="723900"/>
          </a:xfrm>
        </p:spPr>
        <p:txBody>
          <a:bodyPr/>
          <a:lstStyle/>
          <a:p>
            <a:r>
              <a:rPr lang="en-US" dirty="0"/>
              <a:t>Room E2, October 5</a:t>
            </a:r>
            <a:r>
              <a:rPr lang="en-US" baseline="30000" dirty="0"/>
              <a:t>th</a:t>
            </a:r>
            <a:r>
              <a:rPr lang="en-US" dirty="0"/>
              <a:t> – April 26</a:t>
            </a:r>
            <a:r>
              <a:rPr lang="en-US" baseline="30000" dirty="0"/>
              <a:t>th</a:t>
            </a:r>
            <a:r>
              <a:rPr lang="en-US" dirty="0"/>
              <a:t> </a:t>
            </a:r>
          </a:p>
          <a:p>
            <a:r>
              <a:rPr lang="en-US" dirty="0"/>
              <a:t>For more information, contact Mr. O’Shea (oshear@pcsb.org)</a:t>
            </a:r>
          </a:p>
        </p:txBody>
      </p:sp>
      <p:pic>
        <p:nvPicPr>
          <p:cNvPr id="1026" name="Picture 2" descr="STEM Club | Clubs and Activities">
            <a:extLst>
              <a:ext uri="{FF2B5EF4-FFF2-40B4-BE49-F238E27FC236}">
                <a16:creationId xmlns:a16="http://schemas.microsoft.com/office/drawing/2014/main" id="{E588152E-75D9-8269-8BDD-5B93A710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161" y="822960"/>
            <a:ext cx="8832633" cy="3111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804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E347C-920D-493F-B9D8-83F921107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accent1"/>
                </a:solidFill>
              </a:rPr>
              <a:t>Largo Middle Basketball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330CE-9D7F-4043-9F89-461455BB4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9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Calling ALL Boys Hoopers!!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90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are interested in Largo Middle School Tigers basketball team, please sign the interest sheet in your grade level office. All paperwork MUST be turned in to tryout.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9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Looking for Championship Mindset Players!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90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Be Afraid To Be GREAT!! </a:t>
            </a:r>
            <a:endParaRPr lang="en-US" sz="90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36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447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B2FEA-2F92-487E-BD32-8DA8D45D4A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en-US" sz="4800" b="1" dirty="0">
                <a:solidFill>
                  <a:schemeClr val="accent1"/>
                </a:solidFill>
              </a:rPr>
              <a:t>Largo Middle School Flag Football</a:t>
            </a:r>
            <a:endParaRPr lang="en-US" dirty="0"/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55BDC755-1B2F-443F-BC8B-70C317CFB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Calling ALL Flag Football Ballers!!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accent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 are interested in Largo Middle School Tigers Flag Football team, please sign the interest sheet in your grade level office. All paperwork MUST be turned in to tryout.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Looking for Championship Mindset Players!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Be Afraid To Be GREAT!! </a:t>
            </a:r>
            <a:endParaRPr lang="en-US" sz="320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731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E760B8C-89FC-4C84-BDDB-42EAB2395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C4332065-332C-66C4-1EFE-2A6A98C29B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1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26D9977B-0E49-40A1-B999-9C80377FC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7100407" cy="6858000"/>
          </a:xfrm>
          <a:custGeom>
            <a:avLst/>
            <a:gdLst>
              <a:gd name="connsiteX0" fmla="*/ 1478232 w 7100407"/>
              <a:gd name="connsiteY0" fmla="*/ 0 h 6858000"/>
              <a:gd name="connsiteX1" fmla="*/ 5123701 w 7100407"/>
              <a:gd name="connsiteY1" fmla="*/ 0 h 6858000"/>
              <a:gd name="connsiteX2" fmla="*/ 5336836 w 7100407"/>
              <a:gd name="connsiteY2" fmla="*/ 117758 h 6858000"/>
              <a:gd name="connsiteX3" fmla="*/ 5569892 w 7100407"/>
              <a:gd name="connsiteY3" fmla="*/ 265913 h 6858000"/>
              <a:gd name="connsiteX4" fmla="*/ 6748214 w 7100407"/>
              <a:gd name="connsiteY4" fmla="*/ 1870260 h 6858000"/>
              <a:gd name="connsiteX5" fmla="*/ 7044312 w 7100407"/>
              <a:gd name="connsiteY5" fmla="*/ 3583629 h 6858000"/>
              <a:gd name="connsiteX6" fmla="*/ 5784507 w 7100407"/>
              <a:gd name="connsiteY6" fmla="*/ 6102159 h 6858000"/>
              <a:gd name="connsiteX7" fmla="*/ 4543102 w 7100407"/>
              <a:gd name="connsiteY7" fmla="*/ 6794309 h 6858000"/>
              <a:gd name="connsiteX8" fmla="*/ 4294648 w 7100407"/>
              <a:gd name="connsiteY8" fmla="*/ 6858000 h 6858000"/>
              <a:gd name="connsiteX9" fmla="*/ 2401901 w 7100407"/>
              <a:gd name="connsiteY9" fmla="*/ 6858000 h 6858000"/>
              <a:gd name="connsiteX10" fmla="*/ 2199908 w 7100407"/>
              <a:gd name="connsiteY10" fmla="*/ 6808527 h 6858000"/>
              <a:gd name="connsiteX11" fmla="*/ 1561496 w 7100407"/>
              <a:gd name="connsiteY11" fmla="*/ 6516913 h 6858000"/>
              <a:gd name="connsiteX12" fmla="*/ 508318 w 7100407"/>
              <a:gd name="connsiteY12" fmla="*/ 5721038 h 6858000"/>
              <a:gd name="connsiteX13" fmla="*/ 43792 w 7100407"/>
              <a:gd name="connsiteY13" fmla="*/ 5068808 h 6858000"/>
              <a:gd name="connsiteX14" fmla="*/ 0 w 7100407"/>
              <a:gd name="connsiteY14" fmla="*/ 4992019 h 6858000"/>
              <a:gd name="connsiteX15" fmla="*/ 0 w 7100407"/>
              <a:gd name="connsiteY15" fmla="*/ 1586010 h 6858000"/>
              <a:gd name="connsiteX16" fmla="*/ 3658 w 7100407"/>
              <a:gd name="connsiteY16" fmla="*/ 1575960 h 6858000"/>
              <a:gd name="connsiteX17" fmla="*/ 763224 w 7100407"/>
              <a:gd name="connsiteY17" fmla="*/ 435512 h 6858000"/>
              <a:gd name="connsiteX18" fmla="*/ 1376867 w 7100407"/>
              <a:gd name="connsiteY18" fmla="*/ 5354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100407" h="6858000">
                <a:moveTo>
                  <a:pt x="1478232" y="0"/>
                </a:moveTo>
                <a:lnTo>
                  <a:pt x="5123701" y="0"/>
                </a:lnTo>
                <a:lnTo>
                  <a:pt x="5336836" y="117758"/>
                </a:lnTo>
                <a:cubicBezTo>
                  <a:pt x="5419064" y="166493"/>
                  <a:pt x="5496999" y="216088"/>
                  <a:pt x="5569892" y="265913"/>
                </a:cubicBezTo>
                <a:cubicBezTo>
                  <a:pt x="5738965" y="373824"/>
                  <a:pt x="6502212" y="1317394"/>
                  <a:pt x="6748214" y="1870260"/>
                </a:cubicBezTo>
                <a:cubicBezTo>
                  <a:pt x="6993681" y="2422592"/>
                  <a:pt x="7205013" y="2877517"/>
                  <a:pt x="7044312" y="3583629"/>
                </a:cubicBezTo>
                <a:cubicBezTo>
                  <a:pt x="6883604" y="4288680"/>
                  <a:pt x="6353534" y="5625104"/>
                  <a:pt x="5784507" y="6102159"/>
                </a:cubicBezTo>
                <a:cubicBezTo>
                  <a:pt x="5429525" y="6399659"/>
                  <a:pt x="5014472" y="6649034"/>
                  <a:pt x="4543102" y="6794309"/>
                </a:cubicBezTo>
                <a:lnTo>
                  <a:pt x="4294648" y="6858000"/>
                </a:lnTo>
                <a:lnTo>
                  <a:pt x="2401901" y="6858000"/>
                </a:lnTo>
                <a:lnTo>
                  <a:pt x="2199908" y="6808527"/>
                </a:lnTo>
                <a:cubicBezTo>
                  <a:pt x="1966062" y="6739921"/>
                  <a:pt x="1757315" y="6643529"/>
                  <a:pt x="1561496" y="6516913"/>
                </a:cubicBezTo>
                <a:cubicBezTo>
                  <a:pt x="1210791" y="6251624"/>
                  <a:pt x="784153" y="6061198"/>
                  <a:pt x="508318" y="5721038"/>
                </a:cubicBezTo>
                <a:cubicBezTo>
                  <a:pt x="370401" y="5550958"/>
                  <a:pt x="199309" y="5325558"/>
                  <a:pt x="43792" y="5068808"/>
                </a:cubicBezTo>
                <a:lnTo>
                  <a:pt x="0" y="4992019"/>
                </a:lnTo>
                <a:lnTo>
                  <a:pt x="0" y="1586010"/>
                </a:lnTo>
                <a:lnTo>
                  <a:pt x="3658" y="1575960"/>
                </a:lnTo>
                <a:cubicBezTo>
                  <a:pt x="175346" y="1155399"/>
                  <a:pt x="427427" y="771309"/>
                  <a:pt x="763224" y="435512"/>
                </a:cubicBezTo>
                <a:cubicBezTo>
                  <a:pt x="809294" y="389442"/>
                  <a:pt x="1049752" y="231096"/>
                  <a:pt x="1376867" y="53544"/>
                </a:cubicBezTo>
                <a:close/>
              </a:path>
            </a:pathLst>
          </a:cu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249DB8-30F7-154F-88E2-E944921CE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85195" y="0"/>
            <a:ext cx="7100407" cy="2829919"/>
          </a:xfrm>
        </p:spPr>
        <p:txBody>
          <a:bodyPr>
            <a:normAutofit/>
          </a:bodyPr>
          <a:lstStyle/>
          <a:p>
            <a:r>
              <a:rPr lang="en-US" sz="8000" b="1" u="sng" dirty="0"/>
              <a:t>ART CLUB</a:t>
            </a:r>
            <a:br>
              <a:rPr lang="en-US" sz="8000" dirty="0"/>
            </a:br>
            <a:r>
              <a:rPr lang="en-US" sz="8000" dirty="0"/>
              <a:t>Art Room F-1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1774EE-1A61-1A14-EC5B-2C12DC673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829920"/>
            <a:ext cx="6915212" cy="3709776"/>
          </a:xfrm>
        </p:spPr>
        <p:txBody>
          <a:bodyPr numCol="1">
            <a:normAutofit/>
          </a:bodyPr>
          <a:lstStyle/>
          <a:p>
            <a:r>
              <a:rPr lang="en-US" dirty="0"/>
              <a:t>Welcome to Mr. Powell’s Art Club. Every </a:t>
            </a:r>
            <a:r>
              <a:rPr lang="en-US" b="1" dirty="0"/>
              <a:t>Wed. 8:20 – 9:20</a:t>
            </a:r>
            <a:r>
              <a:rPr lang="en-US" dirty="0"/>
              <a:t> &amp; </a:t>
            </a:r>
            <a:r>
              <a:rPr lang="en-US" b="1" dirty="0"/>
              <a:t>Thurs. 4:15 – 5:15</a:t>
            </a:r>
          </a:p>
          <a:p>
            <a:r>
              <a:rPr lang="en-US" b="1" dirty="0"/>
              <a:t>~ Drawing ~ Painting ~ Sculpture ~ Clay ~ Printmaking ~ 3D Printing</a:t>
            </a:r>
          </a:p>
          <a:p>
            <a:r>
              <a:rPr lang="en-US" dirty="0"/>
              <a:t>Student-centered Learning &amp; </a:t>
            </a:r>
          </a:p>
          <a:p>
            <a:r>
              <a:rPr lang="en-US" dirty="0"/>
              <a:t>Make-up classwork!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511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Elephan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ppt/theme/theme3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BlobVTI">
  <a:themeElements>
    <a:clrScheme name="AnalogousFromRegularSeedLeftStep">
      <a:dk1>
        <a:srgbClr val="000000"/>
      </a:dk1>
      <a:lt1>
        <a:srgbClr val="FFFFFF"/>
      </a:lt1>
      <a:dk2>
        <a:srgbClr val="2D1B30"/>
      </a:dk2>
      <a:lt2>
        <a:srgbClr val="F0F3F3"/>
      </a:lt2>
      <a:accent1>
        <a:srgbClr val="D14C3F"/>
      </a:accent1>
      <a:accent2>
        <a:srgbClr val="BF2D5C"/>
      </a:accent2>
      <a:accent3>
        <a:srgbClr val="D13FAB"/>
      </a:accent3>
      <a:accent4>
        <a:srgbClr val="A82DBF"/>
      </a:accent4>
      <a:accent5>
        <a:srgbClr val="7D3FD1"/>
      </a:accent5>
      <a:accent6>
        <a:srgbClr val="3E3DC4"/>
      </a:accent6>
      <a:hlink>
        <a:srgbClr val="3698A3"/>
      </a:hlink>
      <a:folHlink>
        <a:srgbClr val="7F7F7F"/>
      </a:folHlink>
    </a:clrScheme>
    <a:fontScheme name="Blob">
      <a:majorFont>
        <a:latin typeface="Rockwell Nova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0F18B75F8FDE4A9F20A248A477B7FB" ma:contentTypeVersion="34" ma:contentTypeDescription="Create a new document." ma:contentTypeScope="" ma:versionID="f33ef9e3bc094ad2c495760e22475d63">
  <xsd:schema xmlns:xsd="http://www.w3.org/2001/XMLSchema" xmlns:xs="http://www.w3.org/2001/XMLSchema" xmlns:p="http://schemas.microsoft.com/office/2006/metadata/properties" xmlns:ns1="http://schemas.microsoft.com/sharepoint/v3" xmlns:ns3="a0891f61-0f26-4e48-978f-bdc40cd2e7e6" xmlns:ns4="045e9509-b40b-4db0-8433-1826bfef0670" targetNamespace="http://schemas.microsoft.com/office/2006/metadata/properties" ma:root="true" ma:fieldsID="bb6e025a2d98e8d370393b68a008af0d" ns1:_="" ns3:_="" ns4:_="">
    <xsd:import namespace="http://schemas.microsoft.com/sharepoint/v3"/>
    <xsd:import namespace="a0891f61-0f26-4e48-978f-bdc40cd2e7e6"/>
    <xsd:import namespace="045e9509-b40b-4db0-8433-1826bfef067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4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4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891f61-0f26-4e48-978f-bdc40cd2e7e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5e9509-b40b-4db0-8433-1826bfef06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NotebookType" ma:index="13" nillable="true" ma:displayName="Notebook Type" ma:internalName="NotebookType">
      <xsd:simpleType>
        <xsd:restriction base="dms:Text"/>
      </xsd:simpleType>
    </xsd:element>
    <xsd:element name="FolderType" ma:index="14" nillable="true" ma:displayName="Folder Type" ma:internalName="FolderType">
      <xsd:simpleType>
        <xsd:restriction base="dms:Text"/>
      </xsd:simpleType>
    </xsd:element>
    <xsd:element name="CultureName" ma:index="15" nillable="true" ma:displayName="Culture Name" ma:internalName="CultureName">
      <xsd:simpleType>
        <xsd:restriction base="dms:Text"/>
      </xsd:simpleType>
    </xsd:element>
    <xsd:element name="AppVersion" ma:index="16" nillable="true" ma:displayName="App Version" ma:internalName="AppVersion">
      <xsd:simpleType>
        <xsd:restriction base="dms:Text"/>
      </xsd:simpleType>
    </xsd:element>
    <xsd:element name="TeamsChannelId" ma:index="17" nillable="true" ma:displayName="Teams Channel Id" ma:internalName="TeamsChannelId">
      <xsd:simpleType>
        <xsd:restriction base="dms:Text"/>
      </xsd:simpleType>
    </xsd:element>
    <xsd:element name="Owner" ma:index="18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19" nillable="true" ma:displayName="Math Settings" ma:internalName="Math_Settings">
      <xsd:simpleType>
        <xsd:restriction base="dms:Text"/>
      </xsd:simpleType>
    </xsd:element>
    <xsd:element name="DefaultSectionNames" ma:index="20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1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2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3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4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25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26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27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8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9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0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1" nillable="true" ma:displayName="Is Collaboration Space Locked" ma:internalName="Is_Collaboration_Space_Locked">
      <xsd:simpleType>
        <xsd:restriction base="dms:Boolean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AutoKeyPoints" ma:index="3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5" nillable="true" ma:displayName="Tags" ma:internalName="MediaServiceAutoTags" ma:readOnly="true">
      <xsd:simpleType>
        <xsd:restriction base="dms:Text"/>
      </xsd:simpleType>
    </xsd:element>
    <xsd:element name="MediaServiceGenerationTime" ma:index="3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3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9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MS_Mappings xmlns="045e9509-b40b-4db0-8433-1826bfef0670" xsi:nil="true"/>
    <IsNotebookLocked xmlns="045e9509-b40b-4db0-8433-1826bfef0670" xsi:nil="true"/>
    <_ip_UnifiedCompliancePolicyUIAction xmlns="http://schemas.microsoft.com/sharepoint/v3" xsi:nil="true"/>
    <FolderType xmlns="045e9509-b40b-4db0-8433-1826bfef0670" xsi:nil="true"/>
    <Owner xmlns="045e9509-b40b-4db0-8433-1826bfef0670">
      <UserInfo>
        <DisplayName/>
        <AccountId xsi:nil="true"/>
        <AccountType/>
      </UserInfo>
    </Owner>
    <Teachers xmlns="045e9509-b40b-4db0-8433-1826bfef0670">
      <UserInfo>
        <DisplayName/>
        <AccountId xsi:nil="true"/>
        <AccountType/>
      </UserInfo>
    </Teachers>
    <Student_Groups xmlns="045e9509-b40b-4db0-8433-1826bfef0670">
      <UserInfo>
        <DisplayName/>
        <AccountId xsi:nil="true"/>
        <AccountType/>
      </UserInfo>
    </Student_Groups>
    <Invited_Teachers xmlns="045e9509-b40b-4db0-8433-1826bfef0670" xsi:nil="true"/>
    <DefaultSectionNames xmlns="045e9509-b40b-4db0-8433-1826bfef0670" xsi:nil="true"/>
    <Is_Collaboration_Space_Locked xmlns="045e9509-b40b-4db0-8433-1826bfef0670" xsi:nil="true"/>
    <NotebookType xmlns="045e9509-b40b-4db0-8433-1826bfef0670" xsi:nil="true"/>
    <CultureName xmlns="045e9509-b40b-4db0-8433-1826bfef0670" xsi:nil="true"/>
    <Distribution_Groups xmlns="045e9509-b40b-4db0-8433-1826bfef0670" xsi:nil="true"/>
    <AppVersion xmlns="045e9509-b40b-4db0-8433-1826bfef0670" xsi:nil="true"/>
    <TeamsChannelId xmlns="045e9509-b40b-4db0-8433-1826bfef0670" xsi:nil="true"/>
    <Templates xmlns="045e9509-b40b-4db0-8433-1826bfef0670" xsi:nil="true"/>
    <Self_Registration_Enabled xmlns="045e9509-b40b-4db0-8433-1826bfef0670" xsi:nil="true"/>
    <Has_Teacher_Only_SectionGroup xmlns="045e9509-b40b-4db0-8433-1826bfef0670" xsi:nil="true"/>
    <_ip_UnifiedCompliancePolicyProperties xmlns="http://schemas.microsoft.com/sharepoint/v3" xsi:nil="true"/>
    <Invited_Students xmlns="045e9509-b40b-4db0-8433-1826bfef0670" xsi:nil="true"/>
    <Math_Settings xmlns="045e9509-b40b-4db0-8433-1826bfef0670" xsi:nil="true"/>
    <Students xmlns="045e9509-b40b-4db0-8433-1826bfef0670">
      <UserInfo>
        <DisplayName/>
        <AccountId xsi:nil="true"/>
        <AccountType/>
      </UserInfo>
    </Students>
  </documentManagement>
</p:properties>
</file>

<file path=customXml/itemProps1.xml><?xml version="1.0" encoding="utf-8"?>
<ds:datastoreItem xmlns:ds="http://schemas.openxmlformats.org/officeDocument/2006/customXml" ds:itemID="{E9EC8174-22FB-427B-AEB9-789EAA82D4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0891f61-0f26-4e48-978f-bdc40cd2e7e6"/>
    <ds:schemaRef ds:uri="045e9509-b40b-4db0-8433-1826bfef06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B82C17-9150-46CF-8CFC-0ABBFB13069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A7A560-FB16-453F-8236-49F9B0F78A86}">
  <ds:schemaRefs>
    <ds:schemaRef ds:uri="http://schemas.microsoft.com/office/2006/documentManagement/types"/>
    <ds:schemaRef ds:uri="http://www.w3.org/XML/1998/namespace"/>
    <ds:schemaRef ds:uri="http://purl.org/dc/dcmitype/"/>
    <ds:schemaRef ds:uri="http://schemas.microsoft.com/sharepoint/v3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a0891f61-0f26-4e48-978f-bdc40cd2e7e6"/>
    <ds:schemaRef ds:uri="045e9509-b40b-4db0-8433-1826bfef0670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2709</TotalTime>
  <Words>753</Words>
  <Application>Microsoft Office PowerPoint</Application>
  <PresentationFormat>Widescreen</PresentationFormat>
  <Paragraphs>74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0" baseType="lpstr">
      <vt:lpstr>Arial</vt:lpstr>
      <vt:lpstr>Arial Nova Light</vt:lpstr>
      <vt:lpstr>Avenir Next LT Pro</vt:lpstr>
      <vt:lpstr>Biome</vt:lpstr>
      <vt:lpstr>Bradley Hand ITC</vt:lpstr>
      <vt:lpstr>Calibri</vt:lpstr>
      <vt:lpstr>Calibri Light</vt:lpstr>
      <vt:lpstr>Cavolini</vt:lpstr>
      <vt:lpstr>Elephant</vt:lpstr>
      <vt:lpstr>Modern Love</vt:lpstr>
      <vt:lpstr>Modern Love Caps</vt:lpstr>
      <vt:lpstr>Rockwell Nova Light</vt:lpstr>
      <vt:lpstr>The Hand Extrablack</vt:lpstr>
      <vt:lpstr>Office Theme</vt:lpstr>
      <vt:lpstr>ModOverlayVTI</vt:lpstr>
      <vt:lpstr>Retrospect</vt:lpstr>
      <vt:lpstr>BlobVTI</vt:lpstr>
      <vt:lpstr>1_Office Theme</vt:lpstr>
      <vt:lpstr>PowerPoint Presentation</vt:lpstr>
      <vt:lpstr>PowerPoint Presentation</vt:lpstr>
      <vt:lpstr>PowerPoint Presentation</vt:lpstr>
      <vt:lpstr>WHEN? TIME: During 3rd Lunch DAY: To Be Determined </vt:lpstr>
      <vt:lpstr>WHEN? TIME: During 3rd Lunch DAY: To Be Determined  See MS. SCOTT  in D-5 for details on how to join!  </vt:lpstr>
      <vt:lpstr>Wednesday afternoons, 4:15-5:15pm</vt:lpstr>
      <vt:lpstr>Largo Middle Basketball</vt:lpstr>
      <vt:lpstr>Largo Middle School Flag Football</vt:lpstr>
      <vt:lpstr>ART CLUB Art Room F-1</vt:lpstr>
      <vt:lpstr> Japan Culture Club 日本の培養クラブ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Desmond Mariel</dc:creator>
  <cp:lastModifiedBy>Cornelius Ninamarie</cp:lastModifiedBy>
  <cp:revision>6</cp:revision>
  <dcterms:created xsi:type="dcterms:W3CDTF">2022-08-22T18:39:36Z</dcterms:created>
  <dcterms:modified xsi:type="dcterms:W3CDTF">2022-11-09T20:32:17Z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0x0101003A0F18B75F8FDE4A9F20A248A477B7FB</vt:lpwstr>
  </property>
</Properties>
</file>